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  <p:sldMasterId id="2147483705" r:id="rId6"/>
  </p:sldMasterIdLst>
  <p:notesMasterIdLst>
    <p:notesMasterId r:id="rId23"/>
  </p:notesMasterIdLst>
  <p:sldIdLst>
    <p:sldId id="440" r:id="rId7"/>
    <p:sldId id="2147483564" r:id="rId8"/>
    <p:sldId id="413" r:id="rId9"/>
    <p:sldId id="495" r:id="rId10"/>
    <p:sldId id="2147483567" r:id="rId11"/>
    <p:sldId id="2147483568" r:id="rId12"/>
    <p:sldId id="2147483569" r:id="rId13"/>
    <p:sldId id="2147483570" r:id="rId14"/>
    <p:sldId id="2147483571" r:id="rId15"/>
    <p:sldId id="2147483572" r:id="rId16"/>
    <p:sldId id="2147483573" r:id="rId17"/>
    <p:sldId id="2147483574" r:id="rId18"/>
    <p:sldId id="2147483575" r:id="rId19"/>
    <p:sldId id="2147483577" r:id="rId20"/>
    <p:sldId id="2147483566" r:id="rId21"/>
    <p:sldId id="422" r:id="rId22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C4C0FC95-CE39-424C-AFAA-2F5DBEAEEBC7}">
          <p14:sldIdLst>
            <p14:sldId id="440"/>
            <p14:sldId id="2147483564"/>
            <p14:sldId id="413"/>
            <p14:sldId id="495"/>
            <p14:sldId id="2147483567"/>
            <p14:sldId id="2147483568"/>
            <p14:sldId id="2147483569"/>
            <p14:sldId id="2147483570"/>
            <p14:sldId id="2147483571"/>
            <p14:sldId id="2147483572"/>
            <p14:sldId id="2147483573"/>
            <p14:sldId id="2147483574"/>
            <p14:sldId id="2147483575"/>
            <p14:sldId id="2147483577"/>
            <p14:sldId id="2147483566"/>
            <p14:sldId id="4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3FA"/>
    <a:srgbClr val="3D8AFF"/>
    <a:srgbClr val="C1BCF3"/>
    <a:srgbClr val="1E0756"/>
    <a:srgbClr val="0657B2"/>
    <a:srgbClr val="EEEAFA"/>
    <a:srgbClr val="1F1E32"/>
    <a:srgbClr val="F4B1C9"/>
    <a:srgbClr val="EF99DD"/>
    <a:srgbClr val="D6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827010-0EE7-4343-81F1-EC058A21BDE8}" v="468" dt="2025-11-11T19:54:44.811"/>
    <p1510:client id="{FBCF2BDF-B658-44C7-9388-5DAC28F11F11}" v="9" dt="2025-11-11T18:34:18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31" d="100"/>
          <a:sy n="31" d="100"/>
        </p:scale>
        <p:origin x="83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F92271-458B-44E1-B26C-3F2F86866E3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21E49F-C52F-4482-992A-C9A0CC061EC7}">
      <dgm:prSet phldrT="[Text]" phldr="0"/>
      <dgm:spPr/>
      <dgm:t>
        <a:bodyPr/>
        <a:lstStyle/>
        <a:p>
          <a:r>
            <a:rPr lang="en-US"/>
            <a:t>Executors</a:t>
          </a:r>
        </a:p>
      </dgm:t>
    </dgm:pt>
    <dgm:pt modelId="{818ACB4E-FE3F-4485-8C8F-CE547D8AC216}" type="parTrans" cxnId="{D9D98F9F-8A28-43D9-B6F7-15EF4AE4D755}">
      <dgm:prSet/>
      <dgm:spPr/>
      <dgm:t>
        <a:bodyPr/>
        <a:lstStyle/>
        <a:p>
          <a:endParaRPr lang="en-US"/>
        </a:p>
      </dgm:t>
    </dgm:pt>
    <dgm:pt modelId="{4EA02C73-B5E5-430D-B51B-4629B4306742}" type="sibTrans" cxnId="{D9D98F9F-8A28-43D9-B6F7-15EF4AE4D755}">
      <dgm:prSet/>
      <dgm:spPr/>
      <dgm:t>
        <a:bodyPr/>
        <a:lstStyle/>
        <a:p>
          <a:endParaRPr lang="en-US"/>
        </a:p>
      </dgm:t>
    </dgm:pt>
    <dgm:pt modelId="{7B200143-CA2B-4477-ACB0-2AB6FC13D423}">
      <dgm:prSet phldrT="[Text]" phldr="0"/>
      <dgm:spPr/>
      <dgm:t>
        <a:bodyPr/>
        <a:lstStyle/>
        <a:p>
          <a:r>
            <a:rPr lang="en-US"/>
            <a:t>Edges</a:t>
          </a:r>
        </a:p>
      </dgm:t>
    </dgm:pt>
    <dgm:pt modelId="{6B696317-2414-487B-9CB9-DB2DD40B7662}" type="parTrans" cxnId="{BB42CA5B-1368-433F-92C3-C2D79055C2A7}">
      <dgm:prSet/>
      <dgm:spPr/>
      <dgm:t>
        <a:bodyPr/>
        <a:lstStyle/>
        <a:p>
          <a:endParaRPr lang="en-US"/>
        </a:p>
      </dgm:t>
    </dgm:pt>
    <dgm:pt modelId="{B5410281-7A9F-4E60-A52E-6016DE7D80DC}" type="sibTrans" cxnId="{BB42CA5B-1368-433F-92C3-C2D79055C2A7}">
      <dgm:prSet/>
      <dgm:spPr/>
      <dgm:t>
        <a:bodyPr/>
        <a:lstStyle/>
        <a:p>
          <a:endParaRPr lang="en-US"/>
        </a:p>
      </dgm:t>
    </dgm:pt>
    <dgm:pt modelId="{C37B3850-A51A-4C3B-9F4C-973742BF4095}">
      <dgm:prSet phldrT="[Text]" phldr="0"/>
      <dgm:spPr/>
      <dgm:t>
        <a:bodyPr/>
        <a:lstStyle/>
        <a:p>
          <a:r>
            <a:rPr lang="en-US"/>
            <a:t>Workflows</a:t>
          </a:r>
        </a:p>
      </dgm:t>
    </dgm:pt>
    <dgm:pt modelId="{B3794424-CC53-4C57-AAE4-A79EF205DFCC}" type="parTrans" cxnId="{8A44F786-F168-4903-8506-F03B33A03D45}">
      <dgm:prSet/>
      <dgm:spPr/>
      <dgm:t>
        <a:bodyPr/>
        <a:lstStyle/>
        <a:p>
          <a:endParaRPr lang="en-US"/>
        </a:p>
      </dgm:t>
    </dgm:pt>
    <dgm:pt modelId="{87FEDC26-CE32-4680-9697-E802DE9D5005}" type="sibTrans" cxnId="{8A44F786-F168-4903-8506-F03B33A03D45}">
      <dgm:prSet/>
      <dgm:spPr/>
      <dgm:t>
        <a:bodyPr/>
        <a:lstStyle/>
        <a:p>
          <a:endParaRPr lang="en-US"/>
        </a:p>
      </dgm:t>
    </dgm:pt>
    <dgm:pt modelId="{3FD611D9-39D6-4A7A-B574-76B1CE12833F}">
      <dgm:prSet phldrT="[Text]" phldr="0"/>
      <dgm:spPr/>
      <dgm:t>
        <a:bodyPr/>
        <a:lstStyle/>
        <a:p>
          <a:r>
            <a:rPr lang="en-US"/>
            <a:t>Agents</a:t>
          </a:r>
        </a:p>
      </dgm:t>
    </dgm:pt>
    <dgm:pt modelId="{A8DFCC03-D9B5-4427-84D9-AAA8B984CD87}" type="parTrans" cxnId="{35E536B1-7980-46A5-A4A8-5F1754E6BE43}">
      <dgm:prSet/>
      <dgm:spPr/>
      <dgm:t>
        <a:bodyPr/>
        <a:lstStyle/>
        <a:p>
          <a:endParaRPr lang="en-US"/>
        </a:p>
      </dgm:t>
    </dgm:pt>
    <dgm:pt modelId="{BEC96485-5094-4735-8B35-1DEFF7334CBE}" type="sibTrans" cxnId="{35E536B1-7980-46A5-A4A8-5F1754E6BE43}">
      <dgm:prSet/>
      <dgm:spPr/>
      <dgm:t>
        <a:bodyPr/>
        <a:lstStyle/>
        <a:p>
          <a:endParaRPr lang="en-US"/>
        </a:p>
      </dgm:t>
    </dgm:pt>
    <dgm:pt modelId="{AD6AEF7D-1343-48E7-BDEA-5A4A91A4E811}">
      <dgm:prSet phldrT="[Text]" phldr="0"/>
      <dgm:spPr/>
      <dgm:t>
        <a:bodyPr/>
        <a:lstStyle/>
        <a:p>
          <a:r>
            <a:rPr lang="en-US"/>
            <a:t>Events</a:t>
          </a:r>
        </a:p>
      </dgm:t>
    </dgm:pt>
    <dgm:pt modelId="{F28AD60B-F7A9-40F5-B166-299EDCA7822F}" type="parTrans" cxnId="{81D02ADF-B699-47B9-A6F8-00908F0C8DD4}">
      <dgm:prSet/>
      <dgm:spPr/>
      <dgm:t>
        <a:bodyPr/>
        <a:lstStyle/>
        <a:p>
          <a:endParaRPr lang="en-US"/>
        </a:p>
      </dgm:t>
    </dgm:pt>
    <dgm:pt modelId="{765FFBE5-DFAE-4776-BBC3-D6FCD352463E}" type="sibTrans" cxnId="{81D02ADF-B699-47B9-A6F8-00908F0C8DD4}">
      <dgm:prSet/>
      <dgm:spPr/>
      <dgm:t>
        <a:bodyPr/>
        <a:lstStyle/>
        <a:p>
          <a:endParaRPr lang="en-US"/>
        </a:p>
      </dgm:t>
    </dgm:pt>
    <dgm:pt modelId="{F805CEF3-4D1A-415A-8E15-1EE2E4FC350E}" type="pres">
      <dgm:prSet presAssocID="{49F92271-458B-44E1-B26C-3F2F86866E31}" presName="diagram" presStyleCnt="0">
        <dgm:presLayoutVars>
          <dgm:dir/>
          <dgm:resizeHandles val="exact"/>
        </dgm:presLayoutVars>
      </dgm:prSet>
      <dgm:spPr/>
    </dgm:pt>
    <dgm:pt modelId="{3C0A9697-2447-4A63-B0BF-EFA2EB9939E4}" type="pres">
      <dgm:prSet presAssocID="{0021E49F-C52F-4482-992A-C9A0CC061EC7}" presName="node" presStyleLbl="node1" presStyleIdx="0" presStyleCnt="5">
        <dgm:presLayoutVars>
          <dgm:bulletEnabled val="1"/>
        </dgm:presLayoutVars>
      </dgm:prSet>
      <dgm:spPr/>
    </dgm:pt>
    <dgm:pt modelId="{A17F47F5-5AA3-43A7-BC29-BA6DCDD801F5}" type="pres">
      <dgm:prSet presAssocID="{4EA02C73-B5E5-430D-B51B-4629B4306742}" presName="sibTrans" presStyleCnt="0"/>
      <dgm:spPr/>
    </dgm:pt>
    <dgm:pt modelId="{E3ABDBD4-AEF4-4390-8D83-37AC354C595E}" type="pres">
      <dgm:prSet presAssocID="{7B200143-CA2B-4477-ACB0-2AB6FC13D423}" presName="node" presStyleLbl="node1" presStyleIdx="1" presStyleCnt="5">
        <dgm:presLayoutVars>
          <dgm:bulletEnabled val="1"/>
        </dgm:presLayoutVars>
      </dgm:prSet>
      <dgm:spPr/>
    </dgm:pt>
    <dgm:pt modelId="{BB7E4C65-50D6-4733-B242-5577A828DFFA}" type="pres">
      <dgm:prSet presAssocID="{B5410281-7A9F-4E60-A52E-6016DE7D80DC}" presName="sibTrans" presStyleCnt="0"/>
      <dgm:spPr/>
    </dgm:pt>
    <dgm:pt modelId="{852F0A01-CC4E-40CD-9663-20A7BB6E1F73}" type="pres">
      <dgm:prSet presAssocID="{C37B3850-A51A-4C3B-9F4C-973742BF4095}" presName="node" presStyleLbl="node1" presStyleIdx="2" presStyleCnt="5">
        <dgm:presLayoutVars>
          <dgm:bulletEnabled val="1"/>
        </dgm:presLayoutVars>
      </dgm:prSet>
      <dgm:spPr/>
    </dgm:pt>
    <dgm:pt modelId="{BA4CBCF9-A279-46CF-B244-2648FC91A087}" type="pres">
      <dgm:prSet presAssocID="{87FEDC26-CE32-4680-9697-E802DE9D5005}" presName="sibTrans" presStyleCnt="0"/>
      <dgm:spPr/>
    </dgm:pt>
    <dgm:pt modelId="{F1E0CF2B-B6D9-4384-A469-FDDCB1515CB3}" type="pres">
      <dgm:prSet presAssocID="{3FD611D9-39D6-4A7A-B574-76B1CE12833F}" presName="node" presStyleLbl="node1" presStyleIdx="3" presStyleCnt="5">
        <dgm:presLayoutVars>
          <dgm:bulletEnabled val="1"/>
        </dgm:presLayoutVars>
      </dgm:prSet>
      <dgm:spPr/>
    </dgm:pt>
    <dgm:pt modelId="{11471DC0-358B-42AA-B8F7-9300955D6794}" type="pres">
      <dgm:prSet presAssocID="{BEC96485-5094-4735-8B35-1DEFF7334CBE}" presName="sibTrans" presStyleCnt="0"/>
      <dgm:spPr/>
    </dgm:pt>
    <dgm:pt modelId="{6871B481-CF8E-4D83-A226-51A3C4D4B97B}" type="pres">
      <dgm:prSet presAssocID="{AD6AEF7D-1343-48E7-BDEA-5A4A91A4E811}" presName="node" presStyleLbl="node1" presStyleIdx="4" presStyleCnt="5">
        <dgm:presLayoutVars>
          <dgm:bulletEnabled val="1"/>
        </dgm:presLayoutVars>
      </dgm:prSet>
      <dgm:spPr/>
    </dgm:pt>
  </dgm:ptLst>
  <dgm:cxnLst>
    <dgm:cxn modelId="{08117604-81B8-499B-AA3D-AA80C0565D12}" type="presOf" srcId="{AD6AEF7D-1343-48E7-BDEA-5A4A91A4E811}" destId="{6871B481-CF8E-4D83-A226-51A3C4D4B97B}" srcOrd="0" destOrd="0" presId="urn:microsoft.com/office/officeart/2005/8/layout/default"/>
    <dgm:cxn modelId="{586CE338-DF01-4341-9EBF-FB882ECA5D0C}" type="presOf" srcId="{C37B3850-A51A-4C3B-9F4C-973742BF4095}" destId="{852F0A01-CC4E-40CD-9663-20A7BB6E1F73}" srcOrd="0" destOrd="0" presId="urn:microsoft.com/office/officeart/2005/8/layout/default"/>
    <dgm:cxn modelId="{BB42CA5B-1368-433F-92C3-C2D79055C2A7}" srcId="{49F92271-458B-44E1-B26C-3F2F86866E31}" destId="{7B200143-CA2B-4477-ACB0-2AB6FC13D423}" srcOrd="1" destOrd="0" parTransId="{6B696317-2414-487B-9CB9-DB2DD40B7662}" sibTransId="{B5410281-7A9F-4E60-A52E-6016DE7D80DC}"/>
    <dgm:cxn modelId="{8A44F786-F168-4903-8506-F03B33A03D45}" srcId="{49F92271-458B-44E1-B26C-3F2F86866E31}" destId="{C37B3850-A51A-4C3B-9F4C-973742BF4095}" srcOrd="2" destOrd="0" parTransId="{B3794424-CC53-4C57-AAE4-A79EF205DFCC}" sibTransId="{87FEDC26-CE32-4680-9697-E802DE9D5005}"/>
    <dgm:cxn modelId="{A9FF4F89-4574-4223-ADE5-D49B376F3F06}" type="presOf" srcId="{49F92271-458B-44E1-B26C-3F2F86866E31}" destId="{F805CEF3-4D1A-415A-8E15-1EE2E4FC350E}" srcOrd="0" destOrd="0" presId="urn:microsoft.com/office/officeart/2005/8/layout/default"/>
    <dgm:cxn modelId="{D9D98F9F-8A28-43D9-B6F7-15EF4AE4D755}" srcId="{49F92271-458B-44E1-B26C-3F2F86866E31}" destId="{0021E49F-C52F-4482-992A-C9A0CC061EC7}" srcOrd="0" destOrd="0" parTransId="{818ACB4E-FE3F-4485-8C8F-CE547D8AC216}" sibTransId="{4EA02C73-B5E5-430D-B51B-4629B4306742}"/>
    <dgm:cxn modelId="{35E536B1-7980-46A5-A4A8-5F1754E6BE43}" srcId="{49F92271-458B-44E1-B26C-3F2F86866E31}" destId="{3FD611D9-39D6-4A7A-B574-76B1CE12833F}" srcOrd="3" destOrd="0" parTransId="{A8DFCC03-D9B5-4427-84D9-AAA8B984CD87}" sibTransId="{BEC96485-5094-4735-8B35-1DEFF7334CBE}"/>
    <dgm:cxn modelId="{BBB62ABD-127E-4ECD-B208-068A92756B0F}" type="presOf" srcId="{3FD611D9-39D6-4A7A-B574-76B1CE12833F}" destId="{F1E0CF2B-B6D9-4384-A469-FDDCB1515CB3}" srcOrd="0" destOrd="0" presId="urn:microsoft.com/office/officeart/2005/8/layout/default"/>
    <dgm:cxn modelId="{ACDBC3C9-5D36-44DC-915B-B15A2DA78A60}" type="presOf" srcId="{7B200143-CA2B-4477-ACB0-2AB6FC13D423}" destId="{E3ABDBD4-AEF4-4390-8D83-37AC354C595E}" srcOrd="0" destOrd="0" presId="urn:microsoft.com/office/officeart/2005/8/layout/default"/>
    <dgm:cxn modelId="{81D02ADF-B699-47B9-A6F8-00908F0C8DD4}" srcId="{49F92271-458B-44E1-B26C-3F2F86866E31}" destId="{AD6AEF7D-1343-48E7-BDEA-5A4A91A4E811}" srcOrd="4" destOrd="0" parTransId="{F28AD60B-F7A9-40F5-B166-299EDCA7822F}" sibTransId="{765FFBE5-DFAE-4776-BBC3-D6FCD352463E}"/>
    <dgm:cxn modelId="{7A2255E0-0D72-41B7-9271-F5CB1B092CC9}" type="presOf" srcId="{0021E49F-C52F-4482-992A-C9A0CC061EC7}" destId="{3C0A9697-2447-4A63-B0BF-EFA2EB9939E4}" srcOrd="0" destOrd="0" presId="urn:microsoft.com/office/officeart/2005/8/layout/default"/>
    <dgm:cxn modelId="{772C3269-6E8F-4418-A1A0-0F7E1D99AA09}" type="presParOf" srcId="{F805CEF3-4D1A-415A-8E15-1EE2E4FC350E}" destId="{3C0A9697-2447-4A63-B0BF-EFA2EB9939E4}" srcOrd="0" destOrd="0" presId="urn:microsoft.com/office/officeart/2005/8/layout/default"/>
    <dgm:cxn modelId="{7DDFFF88-1657-4779-AACA-DFBDDF0F4052}" type="presParOf" srcId="{F805CEF3-4D1A-415A-8E15-1EE2E4FC350E}" destId="{A17F47F5-5AA3-43A7-BC29-BA6DCDD801F5}" srcOrd="1" destOrd="0" presId="urn:microsoft.com/office/officeart/2005/8/layout/default"/>
    <dgm:cxn modelId="{30D35864-6E2E-472E-920B-D04600FF1658}" type="presParOf" srcId="{F805CEF3-4D1A-415A-8E15-1EE2E4FC350E}" destId="{E3ABDBD4-AEF4-4390-8D83-37AC354C595E}" srcOrd="2" destOrd="0" presId="urn:microsoft.com/office/officeart/2005/8/layout/default"/>
    <dgm:cxn modelId="{3408FAD8-8C35-4258-A672-9FE7034EC317}" type="presParOf" srcId="{F805CEF3-4D1A-415A-8E15-1EE2E4FC350E}" destId="{BB7E4C65-50D6-4733-B242-5577A828DFFA}" srcOrd="3" destOrd="0" presId="urn:microsoft.com/office/officeart/2005/8/layout/default"/>
    <dgm:cxn modelId="{9ADE1470-50AB-4C90-AB15-683B33377549}" type="presParOf" srcId="{F805CEF3-4D1A-415A-8E15-1EE2E4FC350E}" destId="{852F0A01-CC4E-40CD-9663-20A7BB6E1F73}" srcOrd="4" destOrd="0" presId="urn:microsoft.com/office/officeart/2005/8/layout/default"/>
    <dgm:cxn modelId="{D0FD8786-87F2-4101-936E-A9FC525F4755}" type="presParOf" srcId="{F805CEF3-4D1A-415A-8E15-1EE2E4FC350E}" destId="{BA4CBCF9-A279-46CF-B244-2648FC91A087}" srcOrd="5" destOrd="0" presId="urn:microsoft.com/office/officeart/2005/8/layout/default"/>
    <dgm:cxn modelId="{0FC1F7AA-6AA1-4775-8693-FFFFF2732B38}" type="presParOf" srcId="{F805CEF3-4D1A-415A-8E15-1EE2E4FC350E}" destId="{F1E0CF2B-B6D9-4384-A469-FDDCB1515CB3}" srcOrd="6" destOrd="0" presId="urn:microsoft.com/office/officeart/2005/8/layout/default"/>
    <dgm:cxn modelId="{080D8222-A52F-4B7C-9F99-B95475CC3818}" type="presParOf" srcId="{F805CEF3-4D1A-415A-8E15-1EE2E4FC350E}" destId="{11471DC0-358B-42AA-B8F7-9300955D6794}" srcOrd="7" destOrd="0" presId="urn:microsoft.com/office/officeart/2005/8/layout/default"/>
    <dgm:cxn modelId="{9503BA6F-2ABD-48A0-8FDE-BDFA12F1B154}" type="presParOf" srcId="{F805CEF3-4D1A-415A-8E15-1EE2E4FC350E}" destId="{6871B481-CF8E-4D83-A226-51A3C4D4B97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F92271-458B-44E1-B26C-3F2F86866E3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21E49F-C52F-4482-992A-C9A0CC061EC7}">
      <dgm:prSet phldrT="[Text]" phldr="0"/>
      <dgm:spPr/>
      <dgm:t>
        <a:bodyPr/>
        <a:lstStyle/>
        <a:p>
          <a:r>
            <a:rPr lang="en-US"/>
            <a:t>Agents as Executors</a:t>
          </a:r>
        </a:p>
      </dgm:t>
    </dgm:pt>
    <dgm:pt modelId="{818ACB4E-FE3F-4485-8C8F-CE547D8AC216}" type="parTrans" cxnId="{D9D98F9F-8A28-43D9-B6F7-15EF4AE4D755}">
      <dgm:prSet/>
      <dgm:spPr/>
      <dgm:t>
        <a:bodyPr/>
        <a:lstStyle/>
        <a:p>
          <a:endParaRPr lang="en-US"/>
        </a:p>
      </dgm:t>
    </dgm:pt>
    <dgm:pt modelId="{4EA02C73-B5E5-430D-B51B-4629B4306742}" type="sibTrans" cxnId="{D9D98F9F-8A28-43D9-B6F7-15EF4AE4D755}">
      <dgm:prSet/>
      <dgm:spPr/>
      <dgm:t>
        <a:bodyPr/>
        <a:lstStyle/>
        <a:p>
          <a:endParaRPr lang="en-US"/>
        </a:p>
      </dgm:t>
    </dgm:pt>
    <dgm:pt modelId="{7B200143-CA2B-4477-ACB0-2AB6FC13D423}">
      <dgm:prSet phldrT="[Text]" phldr="0"/>
      <dgm:spPr/>
      <dgm:t>
        <a:bodyPr/>
        <a:lstStyle/>
        <a:p>
          <a:r>
            <a:rPr lang="en-US"/>
            <a:t>Workflows as Agents</a:t>
          </a:r>
        </a:p>
      </dgm:t>
    </dgm:pt>
    <dgm:pt modelId="{6B696317-2414-487B-9CB9-DB2DD40B7662}" type="parTrans" cxnId="{BB42CA5B-1368-433F-92C3-C2D79055C2A7}">
      <dgm:prSet/>
      <dgm:spPr/>
      <dgm:t>
        <a:bodyPr/>
        <a:lstStyle/>
        <a:p>
          <a:endParaRPr lang="en-US"/>
        </a:p>
      </dgm:t>
    </dgm:pt>
    <dgm:pt modelId="{B5410281-7A9F-4E60-A52E-6016DE7D80DC}" type="sibTrans" cxnId="{BB42CA5B-1368-433F-92C3-C2D79055C2A7}">
      <dgm:prSet/>
      <dgm:spPr/>
      <dgm:t>
        <a:bodyPr/>
        <a:lstStyle/>
        <a:p>
          <a:endParaRPr lang="en-US"/>
        </a:p>
      </dgm:t>
    </dgm:pt>
    <dgm:pt modelId="{C37B3850-A51A-4C3B-9F4C-973742BF4095}">
      <dgm:prSet phldrT="[Text]" phldr="0"/>
      <dgm:spPr/>
      <dgm:t>
        <a:bodyPr/>
        <a:lstStyle/>
        <a:p>
          <a:r>
            <a:rPr lang="en-US"/>
            <a:t>Tools</a:t>
          </a:r>
        </a:p>
      </dgm:t>
    </dgm:pt>
    <dgm:pt modelId="{B3794424-CC53-4C57-AAE4-A79EF205DFCC}" type="parTrans" cxnId="{8A44F786-F168-4903-8506-F03B33A03D45}">
      <dgm:prSet/>
      <dgm:spPr/>
      <dgm:t>
        <a:bodyPr/>
        <a:lstStyle/>
        <a:p>
          <a:endParaRPr lang="en-US"/>
        </a:p>
      </dgm:t>
    </dgm:pt>
    <dgm:pt modelId="{87FEDC26-CE32-4680-9697-E802DE9D5005}" type="sibTrans" cxnId="{8A44F786-F168-4903-8506-F03B33A03D45}">
      <dgm:prSet/>
      <dgm:spPr/>
      <dgm:t>
        <a:bodyPr/>
        <a:lstStyle/>
        <a:p>
          <a:endParaRPr lang="en-US"/>
        </a:p>
      </dgm:t>
    </dgm:pt>
    <dgm:pt modelId="{3FD611D9-39D6-4A7A-B574-76B1CE12833F}">
      <dgm:prSet phldrT="[Text]" phldr="0"/>
      <dgm:spPr/>
      <dgm:t>
        <a:bodyPr/>
        <a:lstStyle/>
        <a:p>
          <a:r>
            <a:rPr lang="en-US"/>
            <a:t>MCP</a:t>
          </a:r>
        </a:p>
      </dgm:t>
    </dgm:pt>
    <dgm:pt modelId="{A8DFCC03-D9B5-4427-84D9-AAA8B984CD87}" type="parTrans" cxnId="{35E536B1-7980-46A5-A4A8-5F1754E6BE43}">
      <dgm:prSet/>
      <dgm:spPr/>
      <dgm:t>
        <a:bodyPr/>
        <a:lstStyle/>
        <a:p>
          <a:endParaRPr lang="en-US"/>
        </a:p>
      </dgm:t>
    </dgm:pt>
    <dgm:pt modelId="{BEC96485-5094-4735-8B35-1DEFF7334CBE}" type="sibTrans" cxnId="{35E536B1-7980-46A5-A4A8-5F1754E6BE43}">
      <dgm:prSet/>
      <dgm:spPr/>
      <dgm:t>
        <a:bodyPr/>
        <a:lstStyle/>
        <a:p>
          <a:endParaRPr lang="en-US"/>
        </a:p>
      </dgm:t>
    </dgm:pt>
    <dgm:pt modelId="{AD6AEF7D-1343-48E7-BDEA-5A4A91A4E811}">
      <dgm:prSet phldrT="[Text]" phldr="0"/>
      <dgm:spPr/>
      <dgm:t>
        <a:bodyPr/>
        <a:lstStyle/>
        <a:p>
          <a:r>
            <a:rPr lang="en-US"/>
            <a:t>Checkpoints</a:t>
          </a:r>
        </a:p>
      </dgm:t>
    </dgm:pt>
    <dgm:pt modelId="{F28AD60B-F7A9-40F5-B166-299EDCA7822F}" type="parTrans" cxnId="{81D02ADF-B699-47B9-A6F8-00908F0C8DD4}">
      <dgm:prSet/>
      <dgm:spPr/>
      <dgm:t>
        <a:bodyPr/>
        <a:lstStyle/>
        <a:p>
          <a:endParaRPr lang="en-US"/>
        </a:p>
      </dgm:t>
    </dgm:pt>
    <dgm:pt modelId="{765FFBE5-DFAE-4776-BBC3-D6FCD352463E}" type="sibTrans" cxnId="{81D02ADF-B699-47B9-A6F8-00908F0C8DD4}">
      <dgm:prSet/>
      <dgm:spPr/>
      <dgm:t>
        <a:bodyPr/>
        <a:lstStyle/>
        <a:p>
          <a:endParaRPr lang="en-US"/>
        </a:p>
      </dgm:t>
    </dgm:pt>
    <dgm:pt modelId="{F805CEF3-4D1A-415A-8E15-1EE2E4FC350E}" type="pres">
      <dgm:prSet presAssocID="{49F92271-458B-44E1-B26C-3F2F86866E31}" presName="diagram" presStyleCnt="0">
        <dgm:presLayoutVars>
          <dgm:dir/>
          <dgm:resizeHandles val="exact"/>
        </dgm:presLayoutVars>
      </dgm:prSet>
      <dgm:spPr/>
    </dgm:pt>
    <dgm:pt modelId="{3C0A9697-2447-4A63-B0BF-EFA2EB9939E4}" type="pres">
      <dgm:prSet presAssocID="{0021E49F-C52F-4482-992A-C9A0CC061EC7}" presName="node" presStyleLbl="node1" presStyleIdx="0" presStyleCnt="5">
        <dgm:presLayoutVars>
          <dgm:bulletEnabled val="1"/>
        </dgm:presLayoutVars>
      </dgm:prSet>
      <dgm:spPr/>
    </dgm:pt>
    <dgm:pt modelId="{A17F47F5-5AA3-43A7-BC29-BA6DCDD801F5}" type="pres">
      <dgm:prSet presAssocID="{4EA02C73-B5E5-430D-B51B-4629B4306742}" presName="sibTrans" presStyleCnt="0"/>
      <dgm:spPr/>
    </dgm:pt>
    <dgm:pt modelId="{E3ABDBD4-AEF4-4390-8D83-37AC354C595E}" type="pres">
      <dgm:prSet presAssocID="{7B200143-CA2B-4477-ACB0-2AB6FC13D423}" presName="node" presStyleLbl="node1" presStyleIdx="1" presStyleCnt="5">
        <dgm:presLayoutVars>
          <dgm:bulletEnabled val="1"/>
        </dgm:presLayoutVars>
      </dgm:prSet>
      <dgm:spPr/>
    </dgm:pt>
    <dgm:pt modelId="{BB7E4C65-50D6-4733-B242-5577A828DFFA}" type="pres">
      <dgm:prSet presAssocID="{B5410281-7A9F-4E60-A52E-6016DE7D80DC}" presName="sibTrans" presStyleCnt="0"/>
      <dgm:spPr/>
    </dgm:pt>
    <dgm:pt modelId="{852F0A01-CC4E-40CD-9663-20A7BB6E1F73}" type="pres">
      <dgm:prSet presAssocID="{C37B3850-A51A-4C3B-9F4C-973742BF4095}" presName="node" presStyleLbl="node1" presStyleIdx="2" presStyleCnt="5">
        <dgm:presLayoutVars>
          <dgm:bulletEnabled val="1"/>
        </dgm:presLayoutVars>
      </dgm:prSet>
      <dgm:spPr/>
    </dgm:pt>
    <dgm:pt modelId="{BA4CBCF9-A279-46CF-B244-2648FC91A087}" type="pres">
      <dgm:prSet presAssocID="{87FEDC26-CE32-4680-9697-E802DE9D5005}" presName="sibTrans" presStyleCnt="0"/>
      <dgm:spPr/>
    </dgm:pt>
    <dgm:pt modelId="{F1E0CF2B-B6D9-4384-A469-FDDCB1515CB3}" type="pres">
      <dgm:prSet presAssocID="{3FD611D9-39D6-4A7A-B574-76B1CE12833F}" presName="node" presStyleLbl="node1" presStyleIdx="3" presStyleCnt="5">
        <dgm:presLayoutVars>
          <dgm:bulletEnabled val="1"/>
        </dgm:presLayoutVars>
      </dgm:prSet>
      <dgm:spPr/>
    </dgm:pt>
    <dgm:pt modelId="{11471DC0-358B-42AA-B8F7-9300955D6794}" type="pres">
      <dgm:prSet presAssocID="{BEC96485-5094-4735-8B35-1DEFF7334CBE}" presName="sibTrans" presStyleCnt="0"/>
      <dgm:spPr/>
    </dgm:pt>
    <dgm:pt modelId="{6871B481-CF8E-4D83-A226-51A3C4D4B97B}" type="pres">
      <dgm:prSet presAssocID="{AD6AEF7D-1343-48E7-BDEA-5A4A91A4E811}" presName="node" presStyleLbl="node1" presStyleIdx="4" presStyleCnt="5">
        <dgm:presLayoutVars>
          <dgm:bulletEnabled val="1"/>
        </dgm:presLayoutVars>
      </dgm:prSet>
      <dgm:spPr/>
    </dgm:pt>
  </dgm:ptLst>
  <dgm:cxnLst>
    <dgm:cxn modelId="{08117604-81B8-499B-AA3D-AA80C0565D12}" type="presOf" srcId="{AD6AEF7D-1343-48E7-BDEA-5A4A91A4E811}" destId="{6871B481-CF8E-4D83-A226-51A3C4D4B97B}" srcOrd="0" destOrd="0" presId="urn:microsoft.com/office/officeart/2005/8/layout/default"/>
    <dgm:cxn modelId="{586CE338-DF01-4341-9EBF-FB882ECA5D0C}" type="presOf" srcId="{C37B3850-A51A-4C3B-9F4C-973742BF4095}" destId="{852F0A01-CC4E-40CD-9663-20A7BB6E1F73}" srcOrd="0" destOrd="0" presId="urn:microsoft.com/office/officeart/2005/8/layout/default"/>
    <dgm:cxn modelId="{BB42CA5B-1368-433F-92C3-C2D79055C2A7}" srcId="{49F92271-458B-44E1-B26C-3F2F86866E31}" destId="{7B200143-CA2B-4477-ACB0-2AB6FC13D423}" srcOrd="1" destOrd="0" parTransId="{6B696317-2414-487B-9CB9-DB2DD40B7662}" sibTransId="{B5410281-7A9F-4E60-A52E-6016DE7D80DC}"/>
    <dgm:cxn modelId="{8A44F786-F168-4903-8506-F03B33A03D45}" srcId="{49F92271-458B-44E1-B26C-3F2F86866E31}" destId="{C37B3850-A51A-4C3B-9F4C-973742BF4095}" srcOrd="2" destOrd="0" parTransId="{B3794424-CC53-4C57-AAE4-A79EF205DFCC}" sibTransId="{87FEDC26-CE32-4680-9697-E802DE9D5005}"/>
    <dgm:cxn modelId="{A9FF4F89-4574-4223-ADE5-D49B376F3F06}" type="presOf" srcId="{49F92271-458B-44E1-B26C-3F2F86866E31}" destId="{F805CEF3-4D1A-415A-8E15-1EE2E4FC350E}" srcOrd="0" destOrd="0" presId="urn:microsoft.com/office/officeart/2005/8/layout/default"/>
    <dgm:cxn modelId="{D9D98F9F-8A28-43D9-B6F7-15EF4AE4D755}" srcId="{49F92271-458B-44E1-B26C-3F2F86866E31}" destId="{0021E49F-C52F-4482-992A-C9A0CC061EC7}" srcOrd="0" destOrd="0" parTransId="{818ACB4E-FE3F-4485-8C8F-CE547D8AC216}" sibTransId="{4EA02C73-B5E5-430D-B51B-4629B4306742}"/>
    <dgm:cxn modelId="{35E536B1-7980-46A5-A4A8-5F1754E6BE43}" srcId="{49F92271-458B-44E1-B26C-3F2F86866E31}" destId="{3FD611D9-39D6-4A7A-B574-76B1CE12833F}" srcOrd="3" destOrd="0" parTransId="{A8DFCC03-D9B5-4427-84D9-AAA8B984CD87}" sibTransId="{BEC96485-5094-4735-8B35-1DEFF7334CBE}"/>
    <dgm:cxn modelId="{BBB62ABD-127E-4ECD-B208-068A92756B0F}" type="presOf" srcId="{3FD611D9-39D6-4A7A-B574-76B1CE12833F}" destId="{F1E0CF2B-B6D9-4384-A469-FDDCB1515CB3}" srcOrd="0" destOrd="0" presId="urn:microsoft.com/office/officeart/2005/8/layout/default"/>
    <dgm:cxn modelId="{ACDBC3C9-5D36-44DC-915B-B15A2DA78A60}" type="presOf" srcId="{7B200143-CA2B-4477-ACB0-2AB6FC13D423}" destId="{E3ABDBD4-AEF4-4390-8D83-37AC354C595E}" srcOrd="0" destOrd="0" presId="urn:microsoft.com/office/officeart/2005/8/layout/default"/>
    <dgm:cxn modelId="{81D02ADF-B699-47B9-A6F8-00908F0C8DD4}" srcId="{49F92271-458B-44E1-B26C-3F2F86866E31}" destId="{AD6AEF7D-1343-48E7-BDEA-5A4A91A4E811}" srcOrd="4" destOrd="0" parTransId="{F28AD60B-F7A9-40F5-B166-299EDCA7822F}" sibTransId="{765FFBE5-DFAE-4776-BBC3-D6FCD352463E}"/>
    <dgm:cxn modelId="{7A2255E0-0D72-41B7-9271-F5CB1B092CC9}" type="presOf" srcId="{0021E49F-C52F-4482-992A-C9A0CC061EC7}" destId="{3C0A9697-2447-4A63-B0BF-EFA2EB9939E4}" srcOrd="0" destOrd="0" presId="urn:microsoft.com/office/officeart/2005/8/layout/default"/>
    <dgm:cxn modelId="{772C3269-6E8F-4418-A1A0-0F7E1D99AA09}" type="presParOf" srcId="{F805CEF3-4D1A-415A-8E15-1EE2E4FC350E}" destId="{3C0A9697-2447-4A63-B0BF-EFA2EB9939E4}" srcOrd="0" destOrd="0" presId="urn:microsoft.com/office/officeart/2005/8/layout/default"/>
    <dgm:cxn modelId="{7DDFFF88-1657-4779-AACA-DFBDDF0F4052}" type="presParOf" srcId="{F805CEF3-4D1A-415A-8E15-1EE2E4FC350E}" destId="{A17F47F5-5AA3-43A7-BC29-BA6DCDD801F5}" srcOrd="1" destOrd="0" presId="urn:microsoft.com/office/officeart/2005/8/layout/default"/>
    <dgm:cxn modelId="{30D35864-6E2E-472E-920B-D04600FF1658}" type="presParOf" srcId="{F805CEF3-4D1A-415A-8E15-1EE2E4FC350E}" destId="{E3ABDBD4-AEF4-4390-8D83-37AC354C595E}" srcOrd="2" destOrd="0" presId="urn:microsoft.com/office/officeart/2005/8/layout/default"/>
    <dgm:cxn modelId="{3408FAD8-8C35-4258-A672-9FE7034EC317}" type="presParOf" srcId="{F805CEF3-4D1A-415A-8E15-1EE2E4FC350E}" destId="{BB7E4C65-50D6-4733-B242-5577A828DFFA}" srcOrd="3" destOrd="0" presId="urn:microsoft.com/office/officeart/2005/8/layout/default"/>
    <dgm:cxn modelId="{9ADE1470-50AB-4C90-AB15-683B33377549}" type="presParOf" srcId="{F805CEF3-4D1A-415A-8E15-1EE2E4FC350E}" destId="{852F0A01-CC4E-40CD-9663-20A7BB6E1F73}" srcOrd="4" destOrd="0" presId="urn:microsoft.com/office/officeart/2005/8/layout/default"/>
    <dgm:cxn modelId="{D0FD8786-87F2-4101-936E-A9FC525F4755}" type="presParOf" srcId="{F805CEF3-4D1A-415A-8E15-1EE2E4FC350E}" destId="{BA4CBCF9-A279-46CF-B244-2648FC91A087}" srcOrd="5" destOrd="0" presId="urn:microsoft.com/office/officeart/2005/8/layout/default"/>
    <dgm:cxn modelId="{0FC1F7AA-6AA1-4775-8693-FFFFF2732B38}" type="presParOf" srcId="{F805CEF3-4D1A-415A-8E15-1EE2E4FC350E}" destId="{F1E0CF2B-B6D9-4384-A469-FDDCB1515CB3}" srcOrd="6" destOrd="0" presId="urn:microsoft.com/office/officeart/2005/8/layout/default"/>
    <dgm:cxn modelId="{080D8222-A52F-4B7C-9F99-B95475CC3818}" type="presParOf" srcId="{F805CEF3-4D1A-415A-8E15-1EE2E4FC350E}" destId="{11471DC0-358B-42AA-B8F7-9300955D6794}" srcOrd="7" destOrd="0" presId="urn:microsoft.com/office/officeart/2005/8/layout/default"/>
    <dgm:cxn modelId="{9503BA6F-2ABD-48A0-8FDE-BDFA12F1B154}" type="presParOf" srcId="{F805CEF3-4D1A-415A-8E15-1EE2E4FC350E}" destId="{6871B481-CF8E-4D83-A226-51A3C4D4B97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A9697-2447-4A63-B0BF-EFA2EB9939E4}">
      <dsp:nvSpPr>
        <dsp:cNvPr id="0" name=""/>
        <dsp:cNvSpPr/>
      </dsp:nvSpPr>
      <dsp:spPr>
        <a:xfrm>
          <a:off x="0" y="618734"/>
          <a:ext cx="7053850" cy="42323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Executors</a:t>
          </a:r>
        </a:p>
      </dsp:txBody>
      <dsp:txXfrm>
        <a:off x="0" y="618734"/>
        <a:ext cx="7053850" cy="4232310"/>
      </dsp:txXfrm>
    </dsp:sp>
    <dsp:sp modelId="{E3ABDBD4-AEF4-4390-8D83-37AC354C595E}">
      <dsp:nvSpPr>
        <dsp:cNvPr id="0" name=""/>
        <dsp:cNvSpPr/>
      </dsp:nvSpPr>
      <dsp:spPr>
        <a:xfrm>
          <a:off x="7759236" y="618734"/>
          <a:ext cx="7053850" cy="4232310"/>
        </a:xfrm>
        <a:prstGeom prst="rect">
          <a:avLst/>
        </a:prstGeom>
        <a:solidFill>
          <a:schemeClr val="accent2">
            <a:hueOff val="1439121"/>
            <a:satOff val="0"/>
            <a:lumOff val="-2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Edges</a:t>
          </a:r>
        </a:p>
      </dsp:txBody>
      <dsp:txXfrm>
        <a:off x="7759236" y="618734"/>
        <a:ext cx="7053850" cy="4232310"/>
      </dsp:txXfrm>
    </dsp:sp>
    <dsp:sp modelId="{852F0A01-CC4E-40CD-9663-20A7BB6E1F73}">
      <dsp:nvSpPr>
        <dsp:cNvPr id="0" name=""/>
        <dsp:cNvSpPr/>
      </dsp:nvSpPr>
      <dsp:spPr>
        <a:xfrm>
          <a:off x="15518472" y="618734"/>
          <a:ext cx="7053850" cy="4232310"/>
        </a:xfrm>
        <a:prstGeom prst="rect">
          <a:avLst/>
        </a:prstGeom>
        <a:solidFill>
          <a:schemeClr val="accent2">
            <a:hueOff val="2878241"/>
            <a:satOff val="0"/>
            <a:lumOff val="-50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Workflows</a:t>
          </a:r>
        </a:p>
      </dsp:txBody>
      <dsp:txXfrm>
        <a:off x="15518472" y="618734"/>
        <a:ext cx="7053850" cy="4232310"/>
      </dsp:txXfrm>
    </dsp:sp>
    <dsp:sp modelId="{F1E0CF2B-B6D9-4384-A469-FDDCB1515CB3}">
      <dsp:nvSpPr>
        <dsp:cNvPr id="0" name=""/>
        <dsp:cNvSpPr/>
      </dsp:nvSpPr>
      <dsp:spPr>
        <a:xfrm>
          <a:off x="3879618" y="5556430"/>
          <a:ext cx="7053850" cy="4232310"/>
        </a:xfrm>
        <a:prstGeom prst="rect">
          <a:avLst/>
        </a:prstGeom>
        <a:solidFill>
          <a:schemeClr val="accent2">
            <a:hueOff val="4317362"/>
            <a:satOff val="0"/>
            <a:lumOff val="-76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Agents</a:t>
          </a:r>
        </a:p>
      </dsp:txBody>
      <dsp:txXfrm>
        <a:off x="3879618" y="5556430"/>
        <a:ext cx="7053850" cy="4232310"/>
      </dsp:txXfrm>
    </dsp:sp>
    <dsp:sp modelId="{6871B481-CF8E-4D83-A226-51A3C4D4B97B}">
      <dsp:nvSpPr>
        <dsp:cNvPr id="0" name=""/>
        <dsp:cNvSpPr/>
      </dsp:nvSpPr>
      <dsp:spPr>
        <a:xfrm>
          <a:off x="11638854" y="5556430"/>
          <a:ext cx="7053850" cy="4232310"/>
        </a:xfrm>
        <a:prstGeom prst="rect">
          <a:avLst/>
        </a:prstGeom>
        <a:solidFill>
          <a:schemeClr val="accent2">
            <a:hueOff val="5756483"/>
            <a:satOff val="0"/>
            <a:lumOff val="-101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Events</a:t>
          </a:r>
        </a:p>
      </dsp:txBody>
      <dsp:txXfrm>
        <a:off x="11638854" y="5556430"/>
        <a:ext cx="7053850" cy="4232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A9697-2447-4A63-B0BF-EFA2EB9939E4}">
      <dsp:nvSpPr>
        <dsp:cNvPr id="0" name=""/>
        <dsp:cNvSpPr/>
      </dsp:nvSpPr>
      <dsp:spPr>
        <a:xfrm>
          <a:off x="0" y="618734"/>
          <a:ext cx="7053850" cy="42323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Agents as Executors</a:t>
          </a:r>
        </a:p>
      </dsp:txBody>
      <dsp:txXfrm>
        <a:off x="0" y="618734"/>
        <a:ext cx="7053850" cy="4232310"/>
      </dsp:txXfrm>
    </dsp:sp>
    <dsp:sp modelId="{E3ABDBD4-AEF4-4390-8D83-37AC354C595E}">
      <dsp:nvSpPr>
        <dsp:cNvPr id="0" name=""/>
        <dsp:cNvSpPr/>
      </dsp:nvSpPr>
      <dsp:spPr>
        <a:xfrm>
          <a:off x="7759236" y="618734"/>
          <a:ext cx="7053850" cy="4232310"/>
        </a:xfrm>
        <a:prstGeom prst="rect">
          <a:avLst/>
        </a:prstGeom>
        <a:solidFill>
          <a:schemeClr val="accent2">
            <a:hueOff val="1439121"/>
            <a:satOff val="0"/>
            <a:lumOff val="-2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Workflows as Agents</a:t>
          </a:r>
        </a:p>
      </dsp:txBody>
      <dsp:txXfrm>
        <a:off x="7759236" y="618734"/>
        <a:ext cx="7053850" cy="4232310"/>
      </dsp:txXfrm>
    </dsp:sp>
    <dsp:sp modelId="{852F0A01-CC4E-40CD-9663-20A7BB6E1F73}">
      <dsp:nvSpPr>
        <dsp:cNvPr id="0" name=""/>
        <dsp:cNvSpPr/>
      </dsp:nvSpPr>
      <dsp:spPr>
        <a:xfrm>
          <a:off x="15518472" y="618734"/>
          <a:ext cx="7053850" cy="4232310"/>
        </a:xfrm>
        <a:prstGeom prst="rect">
          <a:avLst/>
        </a:prstGeom>
        <a:solidFill>
          <a:schemeClr val="accent2">
            <a:hueOff val="2878241"/>
            <a:satOff val="0"/>
            <a:lumOff val="-50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Tools</a:t>
          </a:r>
        </a:p>
      </dsp:txBody>
      <dsp:txXfrm>
        <a:off x="15518472" y="618734"/>
        <a:ext cx="7053850" cy="4232310"/>
      </dsp:txXfrm>
    </dsp:sp>
    <dsp:sp modelId="{F1E0CF2B-B6D9-4384-A469-FDDCB1515CB3}">
      <dsp:nvSpPr>
        <dsp:cNvPr id="0" name=""/>
        <dsp:cNvSpPr/>
      </dsp:nvSpPr>
      <dsp:spPr>
        <a:xfrm>
          <a:off x="3879618" y="5556430"/>
          <a:ext cx="7053850" cy="4232310"/>
        </a:xfrm>
        <a:prstGeom prst="rect">
          <a:avLst/>
        </a:prstGeom>
        <a:solidFill>
          <a:schemeClr val="accent2">
            <a:hueOff val="4317362"/>
            <a:satOff val="0"/>
            <a:lumOff val="-76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MCP</a:t>
          </a:r>
        </a:p>
      </dsp:txBody>
      <dsp:txXfrm>
        <a:off x="3879618" y="5556430"/>
        <a:ext cx="7053850" cy="4232310"/>
      </dsp:txXfrm>
    </dsp:sp>
    <dsp:sp modelId="{6871B481-CF8E-4D83-A226-51A3C4D4B97B}">
      <dsp:nvSpPr>
        <dsp:cNvPr id="0" name=""/>
        <dsp:cNvSpPr/>
      </dsp:nvSpPr>
      <dsp:spPr>
        <a:xfrm>
          <a:off x="11638854" y="5556430"/>
          <a:ext cx="7053850" cy="4232310"/>
        </a:xfrm>
        <a:prstGeom prst="rect">
          <a:avLst/>
        </a:prstGeom>
        <a:solidFill>
          <a:schemeClr val="accent2">
            <a:hueOff val="5756483"/>
            <a:satOff val="0"/>
            <a:lumOff val="-101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Checkpoints</a:t>
          </a:r>
        </a:p>
      </dsp:txBody>
      <dsp:txXfrm>
        <a:off x="11638854" y="5556430"/>
        <a:ext cx="7053850" cy="4232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An </a:t>
            </a:r>
            <a:r>
              <a:rPr lang="en-US" sz="9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AI</a:t>
            </a:r>
            <a:r>
              <a:rPr lang="en-US" sz="9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en-US" sz="900" b="1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agent</a:t>
            </a:r>
            <a:r>
              <a:rPr lang="en-US" sz="9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is a simple program where you allow an LLM to help you decide the control flow of the program. It is like a micro-service that can execute tasks and achieve specific business outcomes.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effectLst/>
                <a:latin typeface="Segoe UI" panose="020B0502040204020203" pitchFamily="34" charset="0"/>
              </a:rPr>
              <a:t>just like microservices, you can update or fine-tune an agent without having to rebuild the whole system. Even if our applications aren’t literally a collection of tiny agents coordinating with each other, thinking in these terms helps us focus on modularity and scalability. It’s all about having a unit of logic that's easy to optimize and improve over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u="sng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makes an agent different from traditional </a:t>
            </a:r>
            <a:r>
              <a:rPr lang="en-US" sz="800"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software s </a:t>
            </a:r>
            <a:r>
              <a:rPr lang="en-US" sz="800" dirty="0"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its ability to handle unstructured, multi-modal input, it uses the LLM to decide which tool to invoke. 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1/6/2026 3:06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878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9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b="1" kern="0" spc="-120">
                <a:solidFill>
                  <a:srgbClr val="0F0F0F">
                    <a:alpha val="100000"/>
                  </a:srgbClr>
                </a:solidFill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Demo title with just two or three lines</a:t>
            </a:r>
            <a:endParaRPr lang="en-US" sz="6000" b="1">
              <a:latin typeface="Segoe UI Variable Display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tx2"/>
                </a:solidFill>
                <a:latin typeface="Segoe UI Variable Display Semibold" pitchFamily="34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Public Preview / Q2 2025</a:t>
            </a:r>
            <a:endParaRPr lang="en-US" sz="20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E0F48-F10D-F23F-D764-4E5E986157A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>
                <a:solidFill>
                  <a:schemeClr val="lt1"/>
                </a:solidFill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0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5515934"/>
            <a:ext cx="5565438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BC045678-1AA5-6212-AFB5-D8259616960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5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Roadmap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4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5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7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8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0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1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71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5536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959" y="3401259"/>
            <a:ext cx="24387175" cy="10097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0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948653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303337"/>
            <a:ext cx="10646316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pc="-120"/>
              <a:t>Azure AI Foundry provides a complete infrastructure for developing AI applications and agents.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0BD7-B230-FF35-33EF-CEE98C326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57493" y="4572000"/>
            <a:ext cx="13672188" cy="457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1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algn="ctr">
              <a:lnSpc>
                <a:spcPts val="11000"/>
              </a:lnSpc>
              <a:spcBef>
                <a:spcPts val="0"/>
              </a:spcBef>
            </a:pPr>
            <a:r>
              <a:rPr lang="en-US" spc="-120"/>
              <a:t>A large statement </a:t>
            </a:r>
            <a:r>
              <a:rPr lang="en-US" spc="-120">
                <a:solidFill>
                  <a:schemeClr val="accent3">
                    <a:lumMod val="75000"/>
                  </a:schemeClr>
                </a:solidFill>
              </a:rPr>
              <a:t>looks great </a:t>
            </a:r>
            <a:r>
              <a:rPr lang="en-US" spc="-120"/>
              <a:t>with </a:t>
            </a:r>
            <a:br>
              <a:rPr lang="en-US" spc="-120"/>
            </a:br>
            <a:r>
              <a:rPr lang="en-US" spc="-120"/>
              <a:t>10 words or less.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1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64ED9-4A23-F6BA-880B-98C7EB258AE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4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5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7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colorf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ll on a white surface&#10;&#10;AI-generated content may be incorrect.">
            <a:extLst>
              <a:ext uri="{FF2B5EF4-FFF2-40B4-BE49-F238E27FC236}">
                <a16:creationId xmlns:a16="http://schemas.microsoft.com/office/drawing/2014/main" id="{0F111734-6761-4CFB-C4C1-2ED440ED9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47099ED-422B-195B-39D3-C493846C7463}"/>
              </a:ext>
            </a:extLst>
          </p:cNvPr>
          <p:cNvSpPr/>
          <p:nvPr userDrawn="1"/>
        </p:nvSpPr>
        <p:spPr>
          <a:xfrm>
            <a:off x="1921041" y="997685"/>
            <a:ext cx="20544963" cy="12041472"/>
          </a:xfrm>
          <a:prstGeom prst="roundRect">
            <a:avLst>
              <a:gd name="adj" fmla="val 4099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56103"/>
                </a:schemeClr>
              </a:gs>
              <a:gs pos="99000">
                <a:schemeClr val="bg2">
                  <a:lumMod val="60000"/>
                  <a:lumOff val="40000"/>
                  <a:alpha val="50407"/>
                </a:schemeClr>
              </a:gs>
            </a:gsLst>
            <a:lin ang="3000000" scaled="0"/>
          </a:gradFill>
          <a:ln>
            <a:noFill/>
          </a:ln>
          <a:effectLst>
            <a:outerShdw blurRad="165100" dist="381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673596A-66CF-D63B-AAD0-2A8EA43E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94991" y="1567452"/>
            <a:ext cx="19589563" cy="11286702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8E682AB-4C51-9351-5329-2820E25A366B}"/>
              </a:ext>
            </a:extLst>
          </p:cNvPr>
          <p:cNvSpPr/>
          <p:nvPr userDrawn="1"/>
        </p:nvSpPr>
        <p:spPr>
          <a:xfrm>
            <a:off x="1921105" y="979149"/>
            <a:ext cx="20544963" cy="12041472"/>
          </a:xfrm>
          <a:prstGeom prst="roundRect">
            <a:avLst>
              <a:gd name="adj" fmla="val 4099"/>
            </a:avLst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Media Placeholder 11">
            <a:extLst>
              <a:ext uri="{FF2B5EF4-FFF2-40B4-BE49-F238E27FC236}">
                <a16:creationId xmlns:a16="http://schemas.microsoft.com/office/drawing/2014/main" id="{1557052E-6C30-1A00-5CF1-71E30F79C8CA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2701158" y="1692166"/>
            <a:ext cx="18929131" cy="10625958"/>
          </a:xfrm>
          <a:prstGeom prst="roundRect">
            <a:avLst>
              <a:gd name="adj" fmla="val 1678"/>
            </a:avLst>
          </a:prstGeom>
          <a:noFill/>
        </p:spPr>
        <p:txBody>
          <a:bodyPr/>
          <a:lstStyle>
            <a:lvl1pPr marL="0" indent="0">
              <a:buNone/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8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33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6E0BB8-22F5-6289-86C1-E929C60F3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2075" y="5801251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0C22135-2533-7ABF-F6AB-357B7DF7F2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2075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1F06BD1-1213-36A3-AAAF-D170FD7CC0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2075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B7160B-D15F-D172-B25C-0E9EE63BBC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948828" y="5816749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4F3F99-C798-FAD5-78E1-99DA5F2A3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48828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51E807B-C260-B492-A3DC-AE0C3E629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948828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</p:spTree>
    <p:extLst>
      <p:ext uri="{BB962C8B-B14F-4D97-AF65-F5344CB8AC3E}">
        <p14:creationId xmlns:p14="http://schemas.microsoft.com/office/powerpoint/2010/main" val="38953065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8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2024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9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14998"/>
              </a:lnSpc>
              <a:buNone/>
              <a:defRPr lang="en-US" sz="14998" b="1" i="0" kern="0" spc="-750" dirty="0" smtClean="0">
                <a:solidFill>
                  <a:schemeClr val="bg1"/>
                </a:solidFill>
                <a:latin typeface="+mj-lt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9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14998"/>
              </a:lnSpc>
              <a:buNone/>
              <a:defRPr lang="en-US" sz="14998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8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53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4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5" y="2257426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145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0"/>
            <a:ext cx="7010401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2"/>
            <a:ext cx="9866507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C1057896-C494-2D97-1952-09FD22AEF5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1978" y="7150100"/>
            <a:ext cx="9866507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D1CB46BE-FA25-5D07-CB72-8FC9D9D8AC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8674100"/>
            <a:ext cx="9866507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CCBB7AD5-BF6E-D9B8-202C-0CCDA950ED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0564" y="2031168"/>
            <a:ext cx="7010401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C06D27A0-3D2A-52CE-9A8D-B8DC8E2553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978692" y="5626102"/>
            <a:ext cx="9866507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5F6429F5-0C9B-1893-F804-C51087DDBE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78692" y="7150100"/>
            <a:ext cx="9866507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C47478B-8180-E156-D4EE-A822CEECDE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978692" y="8674100"/>
            <a:ext cx="9866507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9000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F198806-1088-6D56-AC41-145DD0987F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0565" y="3943536"/>
            <a:ext cx="9866507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A072248E-F70D-D176-5EBE-12829AC0EC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0565" y="5057784"/>
            <a:ext cx="9866507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15D511EF-843A-E5B3-ECD6-ADC3EFA3B6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0565" y="6172030"/>
            <a:ext cx="9866507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3636336E-EA45-7AA7-C76E-E2B9234A69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0565" y="7286278"/>
            <a:ext cx="9866507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E5B1AFBB-ED36-937B-E576-FD4680598A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0565" y="8400524"/>
            <a:ext cx="9866507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E5302DFD-BB61-F96A-4765-DD7AE7599D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40565" y="9514772"/>
            <a:ext cx="9866507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B38EB421-A52C-B388-1EC7-D9827965C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0565" y="10629018"/>
            <a:ext cx="9866507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84324568-9AC0-BA7B-50B0-1CBACEF0DD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0565" y="11743268"/>
            <a:ext cx="9866507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ACC4868-56CC-D4E1-870A-BFA0C6DB2F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0"/>
            <a:ext cx="7010401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5A4D6CB2-7B58-4EA9-503A-5876DBDF77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40564" y="2031168"/>
            <a:ext cx="7010401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567464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5"/>
            <a:ext cx="7010401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801"/>
            <a:ext cx="1037655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6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61"/>
            <a:ext cx="7010401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5"/>
            <a:ext cx="1037655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3"/>
            <a:ext cx="7010401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9"/>
            <a:ext cx="1037655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7"/>
            <a:ext cx="7010401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1"/>
            <a:ext cx="1037655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9"/>
            <a:ext cx="7010401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5"/>
            <a:ext cx="1037655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3"/>
            <a:ext cx="7010401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7"/>
            <a:ext cx="1037655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5"/>
            <a:ext cx="7010401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91"/>
            <a:ext cx="1037655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1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3"/>
            <a:ext cx="1037655" cy="812166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186643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10000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61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5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1"/>
            <a:ext cx="469809" cy="42862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7" y="2137337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798"/>
              </a:lnSpc>
              <a:buNone/>
              <a:defRPr lang="en-US" sz="9998" b="0" i="0" kern="0" spc="-400" dirty="0">
                <a:solidFill>
                  <a:schemeClr val="accent5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9998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10"/>
            <a:ext cx="6370637" cy="455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218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218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454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19304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3" y="3733801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235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8" y="5892802"/>
            <a:ext cx="10923364" cy="5232400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2" y="5892802"/>
            <a:ext cx="10923364" cy="5232400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8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19304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5998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5998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1" cy="93980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6798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2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5998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5998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1" cy="93980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5598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8" y="10216621"/>
            <a:ext cx="4408488" cy="552982"/>
          </a:xfrm>
          <a:prstGeom prst="rect">
            <a:avLst/>
          </a:prstGeom>
        </p:spPr>
        <p:txBody>
          <a:bodyPr anchor="b"/>
          <a:lstStyle>
            <a:lvl1pPr marL="0" indent="0" algn="l" defTabSz="914218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5" y="10216621"/>
            <a:ext cx="4408488" cy="552982"/>
          </a:xfrm>
          <a:prstGeom prst="rect">
            <a:avLst/>
          </a:prstGeom>
        </p:spPr>
        <p:txBody>
          <a:bodyPr anchor="b"/>
          <a:lstStyle>
            <a:lvl1pPr marL="0" indent="0" algn="l" defTabSz="914218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281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8" y="5892802"/>
            <a:ext cx="7191802" cy="5232400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3" y="5892802"/>
            <a:ext cx="7191802" cy="5232400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8" y="5892802"/>
            <a:ext cx="7191802" cy="5232400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7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7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8" y="6308812"/>
            <a:ext cx="6140137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5998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5998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8" y="7322916"/>
            <a:ext cx="6140137" cy="93980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6798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8" y="10216621"/>
            <a:ext cx="4408488" cy="552982"/>
          </a:xfrm>
          <a:prstGeom prst="rect">
            <a:avLst/>
          </a:prstGeom>
        </p:spPr>
        <p:txBody>
          <a:bodyPr anchor="b"/>
          <a:lstStyle>
            <a:lvl1pPr marL="0" indent="0" algn="l" defTabSz="914218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8" y="6308812"/>
            <a:ext cx="6140137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5998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5998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8" y="7322916"/>
            <a:ext cx="6140137" cy="93980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6798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21"/>
            <a:ext cx="4408488" cy="552982"/>
          </a:xfrm>
          <a:prstGeom prst="rect">
            <a:avLst/>
          </a:prstGeom>
        </p:spPr>
        <p:txBody>
          <a:bodyPr anchor="b"/>
          <a:lstStyle>
            <a:lvl1pPr marL="0" indent="0" algn="l" defTabSz="914218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6" y="7280876"/>
            <a:ext cx="6140137" cy="93980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6798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500658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9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2858532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9998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11" y="6308812"/>
            <a:ext cx="6140137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5998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5998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21"/>
            <a:ext cx="4408488" cy="552982"/>
          </a:xfrm>
          <a:prstGeom prst="rect">
            <a:avLst/>
          </a:prstGeom>
        </p:spPr>
        <p:txBody>
          <a:bodyPr anchor="b"/>
          <a:lstStyle>
            <a:lvl1pPr marL="0" indent="0" algn="l" defTabSz="914218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6127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19304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5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7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198"/>
              </a:lnSpc>
              <a:buNone/>
              <a:defRPr lang="en-US" sz="6198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3" y="8740533"/>
            <a:ext cx="3491895" cy="183659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5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7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198"/>
              </a:lnSpc>
              <a:buNone/>
              <a:defRPr lang="en-US" sz="6198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3" y="8740533"/>
            <a:ext cx="3491895" cy="183659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1" y="7943354"/>
            <a:ext cx="3491895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198"/>
              </a:lnSpc>
              <a:buNone/>
              <a:defRPr lang="en-US" sz="6198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3"/>
            <a:ext cx="3491895" cy="183659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1" y="7943354"/>
            <a:ext cx="3491895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198"/>
              </a:lnSpc>
              <a:buNone/>
              <a:defRPr lang="en-US" sz="6198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3"/>
            <a:ext cx="3491895" cy="183659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5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4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198"/>
              </a:lnSpc>
              <a:buNone/>
              <a:defRPr lang="en-US" sz="6198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0" y="8740533"/>
            <a:ext cx="3491895" cy="183659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7" y="7943354"/>
            <a:ext cx="3491895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198"/>
              </a:lnSpc>
              <a:buNone/>
              <a:defRPr lang="en-US" sz="6198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3"/>
            <a:ext cx="3491895" cy="183659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31335155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19304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1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014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7" y="5018768"/>
            <a:ext cx="7010401" cy="1890092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5998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7" y="696873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3274792"/>
            <a:ext cx="7010401" cy="395508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798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0" y="4219280"/>
            <a:ext cx="7010401" cy="1890092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67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998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218" rtl="0" eaLnBrk="1" fontAlgn="auto" latinLnBrk="0" hangingPunct="1">
              <a:lnSpc>
                <a:spcPts val="67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98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5998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5998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4" y="6472056"/>
            <a:ext cx="7010401" cy="403814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129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19304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13600"/>
              </a:lnSpc>
              <a:buNone/>
              <a:defRPr lang="en-US" sz="5998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5998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5998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5515935"/>
            <a:ext cx="7037306" cy="1568154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2" y="7734300"/>
            <a:ext cx="22071011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760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5"/>
            <a:ext cx="3491895" cy="515398"/>
          </a:xfrm>
          <a:prstGeom prst="rect">
            <a:avLst/>
          </a:prstGeom>
        </p:spPr>
        <p:txBody>
          <a:bodyPr/>
          <a:lstStyle>
            <a:lvl1pPr marL="0" indent="0" algn="ctr" defTabSz="914218" rtl="0" eaLnBrk="1" latinLnBrk="0" hangingPunct="1">
              <a:lnSpc>
                <a:spcPts val="88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5"/>
            <a:ext cx="3491895" cy="515398"/>
          </a:xfrm>
          <a:prstGeom prst="rect">
            <a:avLst/>
          </a:prstGeom>
        </p:spPr>
        <p:txBody>
          <a:bodyPr/>
          <a:lstStyle>
            <a:lvl1pPr marL="0" indent="0" algn="ctr" defTabSz="914218" rtl="0" eaLnBrk="1" latinLnBrk="0" hangingPunct="1">
              <a:lnSpc>
                <a:spcPts val="88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4" y="4335462"/>
            <a:ext cx="3387727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100A581-269A-EDFA-B94F-04D2F901FB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93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1" y="6232358"/>
            <a:ext cx="2135137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1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4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7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7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8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19304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13600"/>
              </a:lnSpc>
              <a:buNone/>
              <a:defRPr lang="en-US" sz="5998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5998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5998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3"/>
            <a:ext cx="7010401" cy="80009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4" y="6791158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7" y="7255587"/>
            <a:ext cx="3366088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5" y="6791158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8" y="7255587"/>
            <a:ext cx="3366088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8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9" y="7255587"/>
            <a:ext cx="3366088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8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90000" y="7255587"/>
            <a:ext cx="3366088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60" y="6791158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3" y="7255587"/>
            <a:ext cx="3366088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1" y="6791158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4" y="7255587"/>
            <a:ext cx="3366088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479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4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2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rgbClr val="3635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7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5" y="9118600"/>
            <a:ext cx="10897963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3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2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9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9" y="6056312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88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6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7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9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7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9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consectetur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7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8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7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7"/>
            <a:ext cx="3518818" cy="91689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5" y="3423967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5" y="4077106"/>
            <a:ext cx="3518818" cy="180118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9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2" y="10156361"/>
            <a:ext cx="10159663" cy="131885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9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5" y="10156361"/>
            <a:ext cx="10159663" cy="131885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56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735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88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6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1" y="5801530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79" y="5801530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30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1" y="4978400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6198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79" y="4978400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6198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6198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1" y="6617010"/>
            <a:ext cx="7010401" cy="1155392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79" y="6617010"/>
            <a:ext cx="7010401" cy="1155392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2" y="6617010"/>
            <a:ext cx="7010401" cy="1155392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1" y="9270870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1" y="8447742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6198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1" y="10086350"/>
            <a:ext cx="7010401" cy="1155392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79" y="9270870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79" y="8447742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6198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79" y="10086350"/>
            <a:ext cx="7010401" cy="1155392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2" y="9270870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2" y="8447742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6198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2" y="10086350"/>
            <a:ext cx="7010401" cy="1155392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5899895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6" y="1100668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72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6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88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2" y="1100668"/>
            <a:ext cx="15438898" cy="11440884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963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193040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6798"/>
              </a:lnSpc>
              <a:buNone/>
              <a:defRPr lang="en-US" sz="5998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5998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3"/>
            <a:ext cx="7010401" cy="800098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6" y="6686553"/>
            <a:ext cx="7010401" cy="800098"/>
          </a:xfrm>
          <a:prstGeom prst="rect">
            <a:avLst/>
          </a:prstGeom>
        </p:spPr>
        <p:txBody>
          <a:bodyPr/>
          <a:lstStyle>
            <a:lvl1pPr marL="0" indent="0" algn="ctr" defTabSz="914218" rtl="0" eaLnBrk="1" latinLnBrk="0" hangingPunct="1">
              <a:lnSpc>
                <a:spcPts val="88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6" y="5275387"/>
            <a:ext cx="7010401" cy="1306286"/>
          </a:xfrm>
          <a:prstGeom prst="rect">
            <a:avLst/>
          </a:prstGeom>
        </p:spPr>
        <p:txBody>
          <a:bodyPr/>
          <a:lstStyle>
            <a:lvl1pPr marL="0" indent="0" algn="ctr" defTabSz="914218" rtl="0" eaLnBrk="1" latinLnBrk="0" hangingPunct="1">
              <a:lnSpc>
                <a:spcPts val="21600"/>
              </a:lnSpc>
              <a:buNone/>
              <a:defRPr lang="en-US" sz="9998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9998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9998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3"/>
            <a:ext cx="7010401" cy="800098"/>
          </a:xfrm>
          <a:prstGeom prst="rect">
            <a:avLst/>
          </a:prstGeom>
        </p:spPr>
        <p:txBody>
          <a:bodyPr/>
          <a:lstStyle>
            <a:lvl1pPr marL="0" indent="0" algn="ctr" defTabSz="914218" rtl="0" eaLnBrk="1" latinLnBrk="0" hangingPunct="1">
              <a:lnSpc>
                <a:spcPts val="88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7"/>
            <a:ext cx="7010401" cy="1306286"/>
          </a:xfrm>
          <a:prstGeom prst="rect">
            <a:avLst/>
          </a:prstGeom>
        </p:spPr>
        <p:txBody>
          <a:bodyPr/>
          <a:lstStyle>
            <a:lvl1pPr marL="0" indent="0" algn="ctr" defTabSz="914218" rtl="0" eaLnBrk="1" latinLnBrk="0" hangingPunct="1">
              <a:lnSpc>
                <a:spcPts val="21600"/>
              </a:lnSpc>
              <a:buNone/>
              <a:defRPr lang="en-US" sz="9998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9998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9998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29" y="6686553"/>
            <a:ext cx="7010401" cy="800098"/>
          </a:xfrm>
          <a:prstGeom prst="rect">
            <a:avLst/>
          </a:prstGeom>
        </p:spPr>
        <p:txBody>
          <a:bodyPr/>
          <a:lstStyle>
            <a:lvl1pPr marL="0" indent="0" algn="ctr" defTabSz="914218" rtl="0" eaLnBrk="1" latinLnBrk="0" hangingPunct="1">
              <a:lnSpc>
                <a:spcPts val="88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29" y="5275387"/>
            <a:ext cx="7010401" cy="1306286"/>
          </a:xfrm>
          <a:prstGeom prst="rect">
            <a:avLst/>
          </a:prstGeom>
        </p:spPr>
        <p:txBody>
          <a:bodyPr/>
          <a:lstStyle>
            <a:lvl1pPr marL="0" indent="0" algn="ctr" defTabSz="914218" rtl="0" eaLnBrk="1" latinLnBrk="0" hangingPunct="1">
              <a:lnSpc>
                <a:spcPts val="21600"/>
              </a:lnSpc>
              <a:buNone/>
              <a:defRPr lang="en-US" sz="9998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9998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9998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063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88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6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1" y="5833302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1" y="5010174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6198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1" y="6648783"/>
            <a:ext cx="7010401" cy="183659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1" y="5833302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1" y="5010174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6198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1" y="6648783"/>
            <a:ext cx="7010401" cy="183659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4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4400"/>
              </a:lnSpc>
              <a:buNone/>
              <a:defRPr lang="en-US" sz="6198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3"/>
            <a:ext cx="7010401" cy="183659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113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3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1"/>
            <a:ext cx="10972801" cy="4017202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13600"/>
              </a:lnSpc>
              <a:buNone/>
              <a:defRPr lang="en-US" sz="5998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5998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5998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44884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3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2" y="4306094"/>
            <a:ext cx="11674476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9998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52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6" y="1752600"/>
            <a:ext cx="10923364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1800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5" y="1705191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13600"/>
              </a:lnSpc>
              <a:buNone/>
              <a:defRPr lang="en-US" sz="5998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5998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5998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5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218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218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consectetur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6171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6"/>
            <a:ext cx="7010401" cy="1289312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1600"/>
              </a:lnSpc>
              <a:buNone/>
              <a:defRPr lang="en-US" sz="9998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9998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9998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10798"/>
              </a:lnSpc>
              <a:buNone/>
              <a:defRPr lang="en-US" sz="9998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9998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621500" y="8761414"/>
            <a:ext cx="4383087" cy="43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600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600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2051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7" y="6078642"/>
            <a:ext cx="7010401" cy="1289312"/>
          </a:xfrm>
          <a:prstGeom prst="rect">
            <a:avLst/>
          </a:prstGeom>
        </p:spPr>
        <p:txBody>
          <a:bodyPr/>
          <a:lstStyle>
            <a:lvl1pPr marL="0" indent="0" algn="l" defTabSz="914218" rtl="0" eaLnBrk="1" latinLnBrk="0" hangingPunct="1">
              <a:lnSpc>
                <a:spcPts val="21600"/>
              </a:lnSpc>
              <a:buNone/>
              <a:defRPr lang="en-US" sz="9998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9998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9998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4" y="1714500"/>
            <a:ext cx="1828800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85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12185460" y="0"/>
            <a:ext cx="12201713" cy="13716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18651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651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552" y="4010640"/>
            <a:ext cx="8317807" cy="246221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8553" y="6967150"/>
            <a:ext cx="8325934" cy="110799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defRPr>
            </a:lvl1pPr>
            <a:lvl2pPr marL="457108" indent="0">
              <a:buNone/>
              <a:defRPr/>
            </a:lvl2pPr>
            <a:lvl3pPr marL="914218" indent="0">
              <a:buNone/>
              <a:defRPr/>
            </a:lvl3pPr>
            <a:lvl4pPr marL="1323712" indent="0">
              <a:buNone/>
              <a:defRPr/>
            </a:lvl4pPr>
            <a:lvl5pPr marL="1710984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0"/>
            <a:ext cx="0" cy="13716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015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sentenc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633" y="844059"/>
            <a:ext cx="22039909" cy="12311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98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14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560">
          <p15:clr>
            <a:srgbClr val="FBAE40"/>
          </p15:clr>
        </p15:guide>
        <p15:guide id="2" pos="98205">
          <p15:clr>
            <a:srgbClr val="5ACBF0"/>
          </p15:clr>
        </p15:guide>
        <p15:guide id="3" orient="horz" pos="3056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618" y="12712703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443" y="12712703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252" y="12712703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957646067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E8FFB8-AD83-E95E-37C6-3D334A0B29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2208210"/>
            <a:ext cx="3251623" cy="18288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443968" fontAlgn="base">
                <a:spcBef>
                  <a:spcPct val="0"/>
                </a:spcBef>
                <a:spcAft>
                  <a:spcPct val="0"/>
                </a:spcAft>
              </a:pPr>
              <a:endParaRPr lang="en-US" sz="952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443968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52" b="0" i="0" u="none" strike="noStrike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785169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600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6000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645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600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315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74" r:id="rId3"/>
    <p:sldLayoutId id="2147483652" r:id="rId4"/>
    <p:sldLayoutId id="2147483651" r:id="rId5"/>
    <p:sldLayoutId id="2147483653" r:id="rId6"/>
    <p:sldLayoutId id="2147483654" r:id="rId7"/>
    <p:sldLayoutId id="2147483655" r:id="rId8"/>
    <p:sldLayoutId id="2147483675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62" r:id="rId24"/>
    <p:sldLayoutId id="2147483656" r:id="rId25"/>
    <p:sldLayoutId id="2147483672" r:id="rId26"/>
    <p:sldLayoutId id="2147483703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149D-A1B8-B2D3-E953-FB60BFD0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730251"/>
            <a:ext cx="21034374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02972-5B2C-F932-B3DB-C2BACEB77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1" y="3651250"/>
            <a:ext cx="21034374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34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</p:sldLayoutIdLst>
  <p:hf sldNum="0" hdr="0" ftr="0" dt="0"/>
  <p:txStyles>
    <p:titleStyle>
      <a:lvl1pPr algn="l" defTabSz="914218" rtl="0" eaLnBrk="1" latinLnBrk="0" hangingPunct="1">
        <a:spcBef>
          <a:spcPct val="0"/>
        </a:spcBef>
        <a:buNone/>
        <a:defRPr sz="5998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32" indent="-342832" algn="l" defTabSz="914218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802" indent="-285692" algn="l" defTabSz="914218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72" indent="-228554" algn="l" defTabSz="91421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80" indent="-228554" algn="l" defTabSz="91421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988" indent="-228554" algn="l" defTabSz="914218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098" indent="-228554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2" indent="-228554" algn="l" defTabSz="9142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8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8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2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057" y="1041400"/>
            <a:ext cx="19768482" cy="1828800"/>
          </a:xfrm>
        </p:spPr>
        <p:txBody>
          <a:bodyPr/>
          <a:lstStyle/>
          <a:p>
            <a:r>
              <a:rPr lang="en-US" dirty="0"/>
              <a:t>Understanding Agentic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405B-6F4D-ACE8-3859-843855FD8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057" y="5729269"/>
            <a:ext cx="11658600" cy="1828800"/>
          </a:xfrm>
        </p:spPr>
        <p:txBody>
          <a:bodyPr/>
          <a:lstStyle/>
          <a:p>
            <a:r>
              <a:rPr lang="en-US" sz="8000" dirty="0"/>
              <a:t>Maria Naggaga</a:t>
            </a:r>
          </a:p>
          <a:p>
            <a:r>
              <a:rPr lang="en-US" sz="8000" dirty="0"/>
              <a:t>Jeremy Likness</a:t>
            </a:r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C7C74-D2F5-6C10-3BEC-91981BE43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32050F70-B3A2-C7CA-9F6C-0DA8527E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DCC5544A-6B6D-DFD0-5DFB-E5F3BA439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409" y="-507340"/>
            <a:ext cx="3655750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BD97A5A-3818-E0E5-E7F7-C1E44DEA8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514" y="844292"/>
            <a:ext cx="1290904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0C69B35-8C6F-9557-EC44-A78C96C1A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9579" y="1310280"/>
            <a:ext cx="1375123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F598CAA-FAD9-136E-957B-FC67ADD4A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5722" y="0"/>
            <a:ext cx="5671453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043ED637-B06B-5B3F-97D0-3107E1847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4765" y="12231002"/>
            <a:ext cx="2989415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F3EF294-F7E6-6E93-C01B-485E8DFE6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10140" y="12906286"/>
            <a:ext cx="1630018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534B2-5D56-89AC-6162-DDCEB2FB1C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44850"/>
            <a:ext cx="24387175" cy="55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5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52C71-8894-DF9C-6072-E54068DAF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1932129" y="4716"/>
            <a:ext cx="3753795" cy="3532016"/>
            <a:chOff x="-648769" y="2358"/>
            <a:chExt cx="1876653" cy="176600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475189" y="12067248"/>
            <a:ext cx="1290736" cy="12909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7221" y="11442216"/>
            <a:ext cx="4524519" cy="227378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2CD96-10FE-1C1D-AB78-6D40C3F3F0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95" y="203011"/>
            <a:ext cx="20034884" cy="134233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85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4FE4A0-76A1-4026-7B22-DDDAF344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1932129" y="4716"/>
            <a:ext cx="3753795" cy="3532016"/>
            <a:chOff x="-648769" y="2358"/>
            <a:chExt cx="1876653" cy="1766008"/>
          </a:xfrm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475189" y="12067248"/>
            <a:ext cx="1290736" cy="12909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Isosceles Triangle 103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7221" y="11442216"/>
            <a:ext cx="4524519" cy="227378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ncurrent Orchestration">
            <a:extLst>
              <a:ext uri="{FF2B5EF4-FFF2-40B4-BE49-F238E27FC236}">
                <a16:creationId xmlns:a16="http://schemas.microsoft.com/office/drawing/2014/main" id="{AAC5C98B-FF2E-F22E-568B-E1B112B35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79881" y="1286934"/>
            <a:ext cx="17827411" cy="1114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918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0BB843-B229-BFAB-9203-417DB205E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434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15361" y="960120"/>
            <a:ext cx="10917665" cy="1179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quential Orchestration">
            <a:extLst>
              <a:ext uri="{FF2B5EF4-FFF2-40B4-BE49-F238E27FC236}">
                <a16:creationId xmlns:a16="http://schemas.microsoft.com/office/drawing/2014/main" id="{E8D347BC-DE4E-4EC6-287E-3FB5C71F2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798687" y="1286934"/>
            <a:ext cx="6351014" cy="111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148" y="960120"/>
            <a:ext cx="10917663" cy="1179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andoff Orchestration">
            <a:extLst>
              <a:ext uri="{FF2B5EF4-FFF2-40B4-BE49-F238E27FC236}">
                <a16:creationId xmlns:a16="http://schemas.microsoft.com/office/drawing/2014/main" id="{7276A29A-A39F-26A8-DF8F-A408E5F5B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38581" y="1286934"/>
            <a:ext cx="7548793" cy="111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2254D-F12B-E143-BD6B-D9B022AE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1DBF1B8C-D14B-EB50-4D02-2EFFC271E7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210459"/>
              </p:ext>
            </p:extLst>
          </p:nvPr>
        </p:nvGraphicFramePr>
        <p:xfrm>
          <a:off x="688368" y="1438628"/>
          <a:ext cx="22572323" cy="1040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163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C6AC2-E67A-8637-F1DD-99E557CE10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CAF01-8A51-71E0-58FF-B16DA04313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Agentic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453-37AD-0031-B47D-9BA33D0978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https://learn.microsoft.com/dotnet/ai	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BC4327-1C50-EF93-5303-FE715D3E6D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https://learn.microsoft.com/dotnet/ai/microsoft-extensions-ai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E8419D-D042-E902-39F4-815CD23C3A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https://github.com/microsoft/agent-framework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DD6F0B-5DA9-8178-557B-A293619F4C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https://learn.microsoft.com/samples/dotnet/ai-samples/ai-samples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AC5EB4-5CD3-BF89-F2BD-7C6EECCB32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https://learn.mircosoft.com/dotnet/ai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972FE7-B060-10DA-9CC3-10B86692F0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https://github.com/JeremyLikness/ArtistTool/</a:t>
            </a:r>
          </a:p>
        </p:txBody>
      </p:sp>
    </p:spTree>
    <p:extLst>
      <p:ext uri="{BB962C8B-B14F-4D97-AF65-F5344CB8AC3E}">
        <p14:creationId xmlns:p14="http://schemas.microsoft.com/office/powerpoint/2010/main" val="174746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FD2DE6-416C-A203-9533-D39784429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spc="-400">
                <a:solidFill>
                  <a:schemeClr val="bg1"/>
                </a:solidFill>
              </a:rPr>
              <a:t>Thank you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4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204C-97FC-090A-8855-038FC3BD9040}"/>
              </a:ext>
            </a:extLst>
          </p:cNvPr>
          <p:cNvSpPr txBox="1">
            <a:spLocks/>
          </p:cNvSpPr>
          <p:nvPr/>
        </p:nvSpPr>
        <p:spPr>
          <a:xfrm>
            <a:off x="1176504" y="844841"/>
            <a:ext cx="22034170" cy="123094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32556"/>
            <a:r>
              <a:rPr lang="en-US" sz="5998" dirty="0">
                <a:solidFill>
                  <a:srgbClr val="FEFFFE"/>
                </a:solidFill>
                <a:latin typeface="Poppins"/>
              </a:rPr>
              <a:t>From Chat to Agents</a:t>
            </a:r>
          </a:p>
        </p:txBody>
      </p:sp>
      <p:sp>
        <p:nvSpPr>
          <p:cNvPr id="3" name="Graphic 197">
            <a:extLst>
              <a:ext uri="{FF2B5EF4-FFF2-40B4-BE49-F238E27FC236}">
                <a16:creationId xmlns:a16="http://schemas.microsoft.com/office/drawing/2014/main" id="{B9E02217-57A3-9F14-34C9-1CB026A56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176503" y="2703444"/>
            <a:ext cx="22201920" cy="854764"/>
          </a:xfrm>
          <a:custGeom>
            <a:avLst/>
            <a:gdLst>
              <a:gd name="connsiteX0" fmla="*/ 18288 w 11846451"/>
              <a:gd name="connsiteY0" fmla="*/ 304176 h 698294"/>
              <a:gd name="connsiteX1" fmla="*/ 315665 w 11846451"/>
              <a:gd name="connsiteY1" fmla="*/ 6796 h 698294"/>
              <a:gd name="connsiteX2" fmla="*/ 352278 w 11846451"/>
              <a:gd name="connsiteY2" fmla="*/ 6796 h 698294"/>
              <a:gd name="connsiteX3" fmla="*/ 359861 w 11846451"/>
              <a:gd name="connsiteY3" fmla="*/ 25103 h 698294"/>
              <a:gd name="connsiteX4" fmla="*/ 359861 w 11846451"/>
              <a:gd name="connsiteY4" fmla="*/ 92978 h 698294"/>
              <a:gd name="connsiteX5" fmla="*/ 422364 w 11846451"/>
              <a:gd name="connsiteY5" fmla="*/ 155481 h 698294"/>
              <a:gd name="connsiteX6" fmla="*/ 11412665 w 11846451"/>
              <a:gd name="connsiteY6" fmla="*/ 155481 h 698294"/>
              <a:gd name="connsiteX7" fmla="*/ 11494580 w 11846451"/>
              <a:gd name="connsiteY7" fmla="*/ 73585 h 698294"/>
              <a:gd name="connsiteX8" fmla="*/ 11494580 w 11846451"/>
              <a:gd name="connsiteY8" fmla="*/ 44496 h 698294"/>
              <a:gd name="connsiteX9" fmla="*/ 11528489 w 11846451"/>
              <a:gd name="connsiteY9" fmla="*/ 10577 h 698294"/>
              <a:gd name="connsiteX10" fmla="*/ 11552491 w 11846451"/>
              <a:gd name="connsiteY10" fmla="*/ 20512 h 698294"/>
              <a:gd name="connsiteX11" fmla="*/ 11822431 w 11846451"/>
              <a:gd name="connsiteY11" fmla="*/ 290460 h 698294"/>
              <a:gd name="connsiteX12" fmla="*/ 11822431 w 11846451"/>
              <a:gd name="connsiteY12" fmla="*/ 406284 h 698294"/>
              <a:gd name="connsiteX13" fmla="*/ 11552491 w 11846451"/>
              <a:gd name="connsiteY13" fmla="*/ 676213 h 698294"/>
              <a:gd name="connsiteX14" fmla="*/ 11504486 w 11846451"/>
              <a:gd name="connsiteY14" fmla="*/ 676213 h 698294"/>
              <a:gd name="connsiteX15" fmla="*/ 11494580 w 11846451"/>
              <a:gd name="connsiteY15" fmla="*/ 652229 h 698294"/>
              <a:gd name="connsiteX16" fmla="*/ 11494580 w 11846451"/>
              <a:gd name="connsiteY16" fmla="*/ 623140 h 698294"/>
              <a:gd name="connsiteX17" fmla="*/ 11412665 w 11846451"/>
              <a:gd name="connsiteY17" fmla="*/ 541244 h 698294"/>
              <a:gd name="connsiteX18" fmla="*/ 422364 w 11846451"/>
              <a:gd name="connsiteY18" fmla="*/ 541244 h 698294"/>
              <a:gd name="connsiteX19" fmla="*/ 359861 w 11846451"/>
              <a:gd name="connsiteY19" fmla="*/ 603747 h 698294"/>
              <a:gd name="connsiteX20" fmla="*/ 359861 w 11846451"/>
              <a:gd name="connsiteY20" fmla="*/ 671622 h 698294"/>
              <a:gd name="connsiteX21" fmla="*/ 333970 w 11846451"/>
              <a:gd name="connsiteY21" fmla="*/ 697511 h 698294"/>
              <a:gd name="connsiteX22" fmla="*/ 315664 w 11846451"/>
              <a:gd name="connsiteY22" fmla="*/ 689929 h 698294"/>
              <a:gd name="connsiteX23" fmla="*/ 18289 w 11846451"/>
              <a:gd name="connsiteY23" fmla="*/ 392568 h 698294"/>
              <a:gd name="connsiteX24" fmla="*/ 18288 w 11846451"/>
              <a:gd name="connsiteY24" fmla="*/ 304176 h 698294"/>
              <a:gd name="connsiteX25" fmla="*/ 18288 w 11846451"/>
              <a:gd name="connsiteY25" fmla="*/ 304176 h 69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846451" h="698294">
                <a:moveTo>
                  <a:pt x="18288" y="304176"/>
                </a:moveTo>
                <a:lnTo>
                  <a:pt x="315665" y="6796"/>
                </a:lnTo>
                <a:cubicBezTo>
                  <a:pt x="325774" y="-3310"/>
                  <a:pt x="342167" y="-3310"/>
                  <a:pt x="352278" y="6796"/>
                </a:cubicBezTo>
                <a:cubicBezTo>
                  <a:pt x="357133" y="11654"/>
                  <a:pt x="359861" y="18235"/>
                  <a:pt x="359861" y="25103"/>
                </a:cubicBezTo>
                <a:lnTo>
                  <a:pt x="359861" y="92978"/>
                </a:lnTo>
                <a:cubicBezTo>
                  <a:pt x="359861" y="127497"/>
                  <a:pt x="387844" y="155481"/>
                  <a:pt x="422364" y="155481"/>
                </a:cubicBezTo>
                <a:lnTo>
                  <a:pt x="11412665" y="155481"/>
                </a:lnTo>
                <a:cubicBezTo>
                  <a:pt x="11457909" y="155481"/>
                  <a:pt x="11494580" y="118819"/>
                  <a:pt x="11494580" y="73585"/>
                </a:cubicBezTo>
                <a:lnTo>
                  <a:pt x="11494580" y="44496"/>
                </a:lnTo>
                <a:cubicBezTo>
                  <a:pt x="11494580" y="25760"/>
                  <a:pt x="11509724" y="10577"/>
                  <a:pt x="11528489" y="10577"/>
                </a:cubicBezTo>
                <a:cubicBezTo>
                  <a:pt x="11537538" y="10577"/>
                  <a:pt x="11546110" y="14149"/>
                  <a:pt x="11552491" y="20512"/>
                </a:cubicBezTo>
                <a:lnTo>
                  <a:pt x="11822431" y="290460"/>
                </a:lnTo>
                <a:cubicBezTo>
                  <a:pt x="11854435" y="322445"/>
                  <a:pt x="11854435" y="374299"/>
                  <a:pt x="11822431" y="406284"/>
                </a:cubicBezTo>
                <a:lnTo>
                  <a:pt x="11552491" y="676213"/>
                </a:lnTo>
                <a:cubicBezTo>
                  <a:pt x="11539252" y="689462"/>
                  <a:pt x="11517726" y="689462"/>
                  <a:pt x="11504486" y="676213"/>
                </a:cubicBezTo>
                <a:cubicBezTo>
                  <a:pt x="11498199" y="669850"/>
                  <a:pt x="11494580" y="661221"/>
                  <a:pt x="11494580" y="652229"/>
                </a:cubicBezTo>
                <a:lnTo>
                  <a:pt x="11494580" y="623140"/>
                </a:lnTo>
                <a:cubicBezTo>
                  <a:pt x="11494580" y="577905"/>
                  <a:pt x="11457909" y="541244"/>
                  <a:pt x="11412665" y="541244"/>
                </a:cubicBezTo>
                <a:lnTo>
                  <a:pt x="422364" y="541244"/>
                </a:lnTo>
                <a:cubicBezTo>
                  <a:pt x="387844" y="541244"/>
                  <a:pt x="359861" y="569228"/>
                  <a:pt x="359861" y="603747"/>
                </a:cubicBezTo>
                <a:lnTo>
                  <a:pt x="359861" y="671622"/>
                </a:lnTo>
                <a:cubicBezTo>
                  <a:pt x="359861" y="685919"/>
                  <a:pt x="348269" y="697511"/>
                  <a:pt x="333970" y="697511"/>
                </a:cubicBezTo>
                <a:cubicBezTo>
                  <a:pt x="327104" y="697511"/>
                  <a:pt x="320519" y="694787"/>
                  <a:pt x="315664" y="689929"/>
                </a:cubicBezTo>
                <a:lnTo>
                  <a:pt x="18289" y="392568"/>
                </a:lnTo>
                <a:cubicBezTo>
                  <a:pt x="-6119" y="368155"/>
                  <a:pt x="-6120" y="328589"/>
                  <a:pt x="18288" y="304176"/>
                </a:cubicBezTo>
                <a:cubicBezTo>
                  <a:pt x="18288" y="304176"/>
                  <a:pt x="18288" y="304176"/>
                  <a:pt x="18288" y="304176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88000" tIns="0" rIns="28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000" b="1" kern="0">
              <a:solidFill>
                <a:srgbClr val="000000"/>
              </a:solidFill>
              <a:latin typeface="Segoe UI"/>
              <a:cs typeface="Segoe UI Semibold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4D497F-D606-943D-0AD7-9949E2D19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511247" y="4832985"/>
            <a:ext cx="21364344" cy="921210"/>
          </a:xfrm>
          <a:prstGeom prst="roundRect">
            <a:avLst>
              <a:gd name="adj" fmla="val 12430"/>
            </a:avLst>
          </a:prstGeom>
          <a:noFill/>
          <a:ln w="127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649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000" err="1">
              <a:solidFill>
                <a:srgbClr val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AF2BC-776F-45EC-4407-25CB98950A8C}"/>
              </a:ext>
            </a:extLst>
          </p:cNvPr>
          <p:cNvSpPr txBox="1">
            <a:spLocks/>
          </p:cNvSpPr>
          <p:nvPr/>
        </p:nvSpPr>
        <p:spPr>
          <a:xfrm>
            <a:off x="1738590" y="5047367"/>
            <a:ext cx="1455134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000" b="0" cap="none" spc="-50" baseline="0">
                <a:ln w="3175">
                  <a:noFill/>
                </a:ln>
                <a:effectLst/>
                <a:latin typeface="+mj-lt"/>
                <a:cs typeface="Segoe UI" pitchFamily="34" charset="0"/>
              </a:defRPr>
            </a:lvl1pPr>
          </a:lstStyle>
          <a:p>
            <a:pPr defTabSz="1865484">
              <a:defRPr/>
            </a:pPr>
            <a:r>
              <a:rPr lang="en-US" sz="3200" spc="0" dirty="0">
                <a:solidFill>
                  <a:srgbClr val="0B6BFF">
                    <a:lumMod val="75000"/>
                  </a:srgbClr>
                </a:solidFill>
                <a:latin typeface="Segoe UI Semibold"/>
              </a:rPr>
              <a:t>Chats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12EA6-0A73-A4F5-F86E-76304D16A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8110684" y="5047365"/>
            <a:ext cx="4537902" cy="49244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2000" b="0" cap="none" spc="-50" baseline="0">
                <a:ln w="3175">
                  <a:noFill/>
                </a:ln>
                <a:effectLst/>
                <a:latin typeface="+mj-lt"/>
                <a:cs typeface="Segoe UI" pitchFamily="34" charset="0"/>
              </a:defRPr>
            </a:lvl1pPr>
          </a:lstStyle>
          <a:p>
            <a:pPr algn="r" defTabSz="1865484">
              <a:defRPr/>
            </a:pPr>
            <a:r>
              <a:rPr lang="en-US" sz="3200" spc="0" dirty="0">
                <a:solidFill>
                  <a:srgbClr val="5728DC"/>
                </a:solidFill>
                <a:latin typeface="Segoe UI Semibold"/>
              </a:rPr>
              <a:t>AI Agents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788C26-D155-31E2-99C2-002FE2A271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754" y="4892253"/>
            <a:ext cx="921210" cy="921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634849-7172-4E2E-31B7-C6C1F292EF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1941" y="5080702"/>
            <a:ext cx="626696" cy="626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F47B62-A73C-725E-79BF-890AE0EF70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59790" y="4925759"/>
            <a:ext cx="735650" cy="735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A0ABF8-CE6A-92A9-D43C-6FCBFE03C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511247" y="6858000"/>
            <a:ext cx="6897984" cy="4218616"/>
          </a:xfrm>
          <a:prstGeom prst="roundRect">
            <a:avLst>
              <a:gd name="adj" fmla="val 4700"/>
            </a:avLst>
          </a:prstGeom>
          <a:solidFill>
            <a:schemeClr val="bg1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defTabSz="1865484">
              <a:defRPr/>
            </a:pPr>
            <a:endParaRPr lang="en-US" sz="2800" kern="1200">
              <a:ln w="3175">
                <a:noFill/>
              </a:ln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6CB5509D-11E6-AFA3-7F2E-D0F2B0632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14933" y="6722382"/>
            <a:ext cx="1476852" cy="1356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649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000" err="1">
              <a:solidFill>
                <a:srgbClr val="0B6BFF">
                  <a:lumMod val="75000"/>
                </a:srgb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CBCCC4-603D-754F-F64F-DBB732F26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28471" y="6858000"/>
            <a:ext cx="6897984" cy="4218616"/>
          </a:xfrm>
          <a:prstGeom prst="roundRect">
            <a:avLst>
              <a:gd name="adj" fmla="val 4700"/>
            </a:avLst>
          </a:prstGeom>
          <a:solidFill>
            <a:schemeClr val="bg1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defTabSz="1865484">
              <a:defRPr/>
            </a:pPr>
            <a:endParaRPr lang="en-US" sz="2800" kern="1200">
              <a:ln w="3175">
                <a:noFill/>
              </a:ln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D57C4E-BE58-0BF2-BD70-25B347271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5977607" y="6793940"/>
            <a:ext cx="6897984" cy="4218616"/>
          </a:xfrm>
          <a:prstGeom prst="roundRect">
            <a:avLst>
              <a:gd name="adj" fmla="val 4700"/>
            </a:avLst>
          </a:prstGeom>
          <a:solidFill>
            <a:schemeClr val="bg1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" pitchFamily="34" charset="0"/>
              </a:defRPr>
            </a:lvl1pPr>
          </a:lstStyle>
          <a:p>
            <a:pPr defTabSz="1865484">
              <a:defRPr/>
            </a:pPr>
            <a:endParaRPr lang="en-US" sz="2800" kern="1200">
              <a:ln w="3175">
                <a:noFill/>
              </a:ln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C025F2F2-0C81-7564-3629-4CB43950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386863" y="6726134"/>
            <a:ext cx="1476852" cy="1356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649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1B92DF15-C952-B715-DF58-989D932F2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8795389" y="6654576"/>
            <a:ext cx="1476852" cy="1356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649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92C55A-3E01-D462-F077-7E0357EBD8C0}"/>
              </a:ext>
            </a:extLst>
          </p:cNvPr>
          <p:cNvSpPr txBox="1">
            <a:spLocks/>
          </p:cNvSpPr>
          <p:nvPr/>
        </p:nvSpPr>
        <p:spPr>
          <a:xfrm>
            <a:off x="1678907" y="7543840"/>
            <a:ext cx="6562664" cy="2539157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algn="ctr" defTabSz="1828800">
              <a:spcAft>
                <a:spcPts val="600"/>
              </a:spcAft>
              <a:defRPr/>
            </a:pPr>
            <a:r>
              <a:rPr lang="en-US" sz="3200" dirty="0">
                <a:solidFill>
                  <a:srgbClr val="0B6BFF">
                    <a:lumMod val="75000"/>
                  </a:srgbClr>
                </a:solidFill>
                <a:latin typeface="Segoe UI Semibold"/>
                <a:cs typeface="Segoe Sans Display Semibold" pitchFamily="2" charset="0"/>
              </a:rPr>
              <a:t>Generation</a:t>
            </a:r>
          </a:p>
          <a:p>
            <a:pPr algn="ctr" defTabSz="1828800">
              <a:spcAft>
                <a:spcPts val="600"/>
              </a:spcAft>
              <a:defRPr/>
            </a:pPr>
            <a:br>
              <a:rPr lang="en-US" sz="3200" dirty="0">
                <a:solidFill>
                  <a:srgbClr val="000000"/>
                </a:solidFill>
                <a:latin typeface="Segoe UI Semibold"/>
                <a:cs typeface="Segoe Sans Display Semibold" pitchFamily="2" charset="0"/>
              </a:rPr>
            </a:br>
            <a:r>
              <a:rPr lang="en-US" sz="3200" dirty="0">
                <a:solidFill>
                  <a:srgbClr val="000000"/>
                </a:solidFill>
                <a:latin typeface="Segoe UI Semibold"/>
                <a:cs typeface="Segoe Sans Display Semibold" pitchFamily="2" charset="0"/>
              </a:rPr>
              <a:t>Generate </a:t>
            </a:r>
            <a:r>
              <a:rPr lang="en-US" sz="3200" dirty="0">
                <a:solidFill>
                  <a:srgbClr val="000000"/>
                </a:solidFill>
                <a:latin typeface="Segoe UI"/>
                <a:cs typeface="Segoe Sans Display" pitchFamily="2" charset="0"/>
              </a:rPr>
              <a:t>summaries, images, audio, and more with an AI model and inputs.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DF57E-89D8-0F5F-AF74-4EC1AE631672}"/>
              </a:ext>
            </a:extLst>
          </p:cNvPr>
          <p:cNvSpPr txBox="1">
            <a:spLocks/>
          </p:cNvSpPr>
          <p:nvPr/>
        </p:nvSpPr>
        <p:spPr>
          <a:xfrm>
            <a:off x="8996131" y="7543841"/>
            <a:ext cx="6562664" cy="3031599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algn="ctr" defTabSz="1828800">
              <a:spcAft>
                <a:spcPts val="600"/>
              </a:spcAft>
              <a:defRPr/>
            </a:pPr>
            <a:r>
              <a:rPr lang="en-US" sz="3200" dirty="0">
                <a:solidFill>
                  <a:srgbClr val="0B6BFF">
                    <a:lumMod val="50000"/>
                  </a:srgbClr>
                </a:solidFill>
                <a:latin typeface="Segoe UI Semibold"/>
                <a:cs typeface="Segoe Sans Display Semibold" pitchFamily="2" charset="0"/>
              </a:rPr>
              <a:t>Retrieval</a:t>
            </a:r>
          </a:p>
          <a:p>
            <a:pPr algn="ctr" defTabSz="1828800">
              <a:spcAft>
                <a:spcPts val="600"/>
              </a:spcAft>
              <a:defRPr/>
            </a:pPr>
            <a:br>
              <a:rPr lang="en-US" sz="3200" dirty="0">
                <a:solidFill>
                  <a:srgbClr val="000000"/>
                </a:solidFill>
                <a:latin typeface="Segoe UI Semibold"/>
                <a:cs typeface="Segoe Sans Display Semibold" pitchFamily="2" charset="0"/>
              </a:rPr>
            </a:br>
            <a:r>
              <a:rPr lang="en-US" sz="3200" dirty="0">
                <a:solidFill>
                  <a:srgbClr val="000000"/>
                </a:solidFill>
                <a:latin typeface="Segoe UI Semibold"/>
                <a:cs typeface="Segoe Sans Display Semibold" pitchFamily="2" charset="0"/>
              </a:rPr>
              <a:t>Retrieve information</a:t>
            </a:r>
            <a:r>
              <a:rPr lang="en-US" sz="3200" dirty="0">
                <a:solidFill>
                  <a:srgbClr val="000000"/>
                </a:solidFill>
                <a:latin typeface="Segoe UI"/>
                <a:cs typeface="Segoe Sans Display Semibold" pitchFamily="2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Segoe UI"/>
                <a:cs typeface="Segoe Sans Display" pitchFamily="2" charset="0"/>
              </a:rPr>
              <a:t>from grounding data, reason, summarize, and answer</a:t>
            </a:r>
            <a:br>
              <a:rPr lang="en-US" sz="3200" dirty="0">
                <a:solidFill>
                  <a:srgbClr val="000000"/>
                </a:solidFill>
                <a:latin typeface="Segoe UI"/>
                <a:cs typeface="Segoe Sans Display" pitchFamily="2" charset="0"/>
              </a:rPr>
            </a:br>
            <a:r>
              <a:rPr lang="en-US" sz="3200" dirty="0">
                <a:solidFill>
                  <a:srgbClr val="000000"/>
                </a:solidFill>
                <a:latin typeface="Segoe UI"/>
                <a:cs typeface="Segoe Sans Display" pitchFamily="2" charset="0"/>
              </a:rPr>
              <a:t>user questions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79210C-8A19-70A4-EB15-2B794C1C2D70}"/>
              </a:ext>
            </a:extLst>
          </p:cNvPr>
          <p:cNvSpPr txBox="1">
            <a:spLocks/>
          </p:cNvSpPr>
          <p:nvPr/>
        </p:nvSpPr>
        <p:spPr>
          <a:xfrm>
            <a:off x="16145695" y="7553820"/>
            <a:ext cx="6562664" cy="204671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algn="ctr" defTabSz="1828800">
              <a:spcAft>
                <a:spcPts val="600"/>
              </a:spcAft>
              <a:defRPr/>
            </a:pPr>
            <a:r>
              <a:rPr lang="en-US" sz="3200" dirty="0">
                <a:solidFill>
                  <a:srgbClr val="5728DC"/>
                </a:solidFill>
                <a:latin typeface="Segoe UI Semibold"/>
                <a:cs typeface="Segoe Sans Display Semibold" pitchFamily="2" charset="0"/>
              </a:rPr>
              <a:t>Actions</a:t>
            </a:r>
          </a:p>
          <a:p>
            <a:pPr algn="ctr" defTabSz="1828800">
              <a:spcAft>
                <a:spcPts val="600"/>
              </a:spcAft>
              <a:defRPr/>
            </a:pPr>
            <a:br>
              <a:rPr lang="en-US" sz="3200" dirty="0">
                <a:solidFill>
                  <a:srgbClr val="000000"/>
                </a:solidFill>
                <a:latin typeface="Segoe UI Semibold"/>
                <a:cs typeface="Segoe Sans Display Semibold" pitchFamily="2" charset="0"/>
              </a:rPr>
            </a:br>
            <a:r>
              <a:rPr lang="en-US" sz="3200" dirty="0">
                <a:solidFill>
                  <a:srgbClr val="000000"/>
                </a:solidFill>
                <a:latin typeface="Segoe UI Semibold"/>
                <a:cs typeface="Segoe Sans Display Semibold" pitchFamily="2" charset="0"/>
              </a:rPr>
              <a:t>Take actions</a:t>
            </a:r>
            <a:r>
              <a:rPr lang="en-US" sz="3200" dirty="0">
                <a:solidFill>
                  <a:srgbClr val="000000"/>
                </a:solidFill>
                <a:latin typeface="Segoe UI"/>
                <a:cs typeface="Segoe Sans Display Semibold" pitchFamily="2" charset="0"/>
              </a:rPr>
              <a:t> to </a:t>
            </a:r>
            <a:r>
              <a:rPr lang="en-US" sz="3200" dirty="0">
                <a:solidFill>
                  <a:srgbClr val="000000"/>
                </a:solidFill>
                <a:latin typeface="Segoe UI"/>
                <a:cs typeface="Segoe Sans Display" pitchFamily="2" charset="0"/>
              </a:rPr>
              <a:t>automate workflows, and replace repetitive tasks for users</a:t>
            </a:r>
          </a:p>
        </p:txBody>
      </p:sp>
    </p:spTree>
    <p:extLst>
      <p:ext uri="{BB962C8B-B14F-4D97-AF65-F5344CB8AC3E}">
        <p14:creationId xmlns:p14="http://schemas.microsoft.com/office/powerpoint/2010/main" val="34776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9326-EBDF-F48E-7D5B-A33740835E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7" y="915175"/>
            <a:ext cx="24384000" cy="1107930"/>
          </a:xfrm>
        </p:spPr>
        <p:txBody>
          <a:bodyPr/>
          <a:lstStyle/>
          <a:p>
            <a:pPr algn="ctr"/>
            <a:r>
              <a:rPr lang="en-US" dirty="0"/>
              <a:t>What is an agent?</a:t>
            </a:r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07FA9820-6B5A-B8B2-245E-37B1FBC66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791986" y="4745901"/>
            <a:ext cx="5492354" cy="3879318"/>
          </a:xfrm>
          <a:prstGeom prst="roundRect">
            <a:avLst>
              <a:gd name="adj" fmla="val 18484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5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2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 err="1">
              <a:solidFill>
                <a:srgbClr val="FEFFFE"/>
              </a:solidFill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EE8A64AF-DA66-F908-4452-9DDF251F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72739" y="3559442"/>
            <a:ext cx="6441700" cy="5065780"/>
          </a:xfrm>
          <a:prstGeom prst="roundRect">
            <a:avLst>
              <a:gd name="adj" fmla="val 12124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5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2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>
              <a:solidFill>
                <a:srgbClr val="FEFFFE"/>
              </a:solidFill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EB525105-957C-E12C-5E9F-9AA92B3B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02836" y="4745901"/>
            <a:ext cx="5492354" cy="3879322"/>
          </a:xfrm>
          <a:prstGeom prst="roundRect">
            <a:avLst>
              <a:gd name="adj" fmla="val 17098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5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2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 err="1">
              <a:solidFill>
                <a:srgbClr val="FEFFFE"/>
              </a:solidFill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199F75E5-DF32-A65D-3090-1785468F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72739" y="9636821"/>
            <a:ext cx="6441700" cy="3351362"/>
          </a:xfrm>
          <a:prstGeom prst="roundRect">
            <a:avLst>
              <a:gd name="adj" fmla="val 18080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5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26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 err="1">
              <a:solidFill>
                <a:srgbClr val="FEFFFE"/>
              </a:solidFill>
              <a:latin typeface="Segoe UI"/>
              <a:cs typeface="Segoe UI Light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A94FCB-FAB0-8462-CFF8-7492A1680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49918" y="8245720"/>
            <a:ext cx="3887342" cy="2015080"/>
            <a:chOff x="5108290" y="4122950"/>
            <a:chExt cx="1943924" cy="100767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BD344A1-AF45-4F02-4980-764A3BAB602A}"/>
                </a:ext>
              </a:extLst>
            </p:cNvPr>
            <p:cNvSpPr/>
            <p:nvPr/>
          </p:nvSpPr>
          <p:spPr bwMode="auto">
            <a:xfrm>
              <a:off x="5108290" y="4122950"/>
              <a:ext cx="248864" cy="100767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12" tIns="292570" rIns="365712" bIns="2925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5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FEFFFE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4DA96352-F486-910C-08F9-ECAA1F59A0D9}"/>
                </a:ext>
              </a:extLst>
            </p:cNvPr>
            <p:cNvSpPr/>
            <p:nvPr/>
          </p:nvSpPr>
          <p:spPr bwMode="auto">
            <a:xfrm>
              <a:off x="6803351" y="4122950"/>
              <a:ext cx="248863" cy="100767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12" tIns="292570" rIns="365712" bIns="2925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5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err="1">
                <a:solidFill>
                  <a:srgbClr val="FEFFFE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860FE1-95C2-48D7-73EE-0B87D06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09415" y="6104201"/>
            <a:ext cx="9796960" cy="678890"/>
            <a:chOff x="3653596" y="3052051"/>
            <a:chExt cx="4899118" cy="339489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4386B1A1-ADAF-B6FA-EE11-5D0E0C3D7DA9}"/>
                </a:ext>
              </a:extLst>
            </p:cNvPr>
            <p:cNvSpPr/>
            <p:nvPr/>
          </p:nvSpPr>
          <p:spPr bwMode="auto">
            <a:xfrm>
              <a:off x="3653596" y="3052051"/>
              <a:ext cx="939506" cy="33948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12" tIns="292570" rIns="365712" bIns="2925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5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FEFFFE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D21F3D4-3A64-4F6F-0506-1BD861DBECB5}"/>
                </a:ext>
              </a:extLst>
            </p:cNvPr>
            <p:cNvSpPr/>
            <p:nvPr/>
          </p:nvSpPr>
          <p:spPr bwMode="auto">
            <a:xfrm>
              <a:off x="7613208" y="3052051"/>
              <a:ext cx="939506" cy="33948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12" tIns="292570" rIns="365712" bIns="2925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5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rgbClr val="FEFFFE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DD15A7E6-8EA7-AD7B-3D43-8F3F7A99F9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372" y="4908598"/>
            <a:ext cx="4564322" cy="738568"/>
          </a:xfrm>
          <a:prstGeom prst="roundRect">
            <a:avLst>
              <a:gd name="adj" fmla="val 31494"/>
            </a:avLst>
          </a:prstGeom>
          <a:solidFill>
            <a:srgbClr val="C03BC4"/>
          </a:solidFill>
        </p:spPr>
        <p:txBody>
          <a:bodyPr wrap="square" lIns="0" tIns="0" rIns="0" bIns="91428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0790">
              <a:spcBef>
                <a:spcPts val="400"/>
              </a:spcBef>
              <a:tabLst>
                <a:tab pos="7400998" algn="l"/>
              </a:tabLst>
              <a:defRPr/>
            </a:pPr>
            <a:r>
              <a:rPr lang="en-US" sz="3200" b="0">
                <a:solidFill>
                  <a:srgbClr val="FEFFFE"/>
                </a:solidFill>
                <a:latin typeface="Segoe Sans Display" pitchFamily="2" charset="0"/>
                <a:cs typeface="Segoe Sans Display" pitchFamily="2" charset="0"/>
              </a:rPr>
              <a:t>LLM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D3372E46-5443-A4E9-A248-D73DD0E3A5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372" y="6044522"/>
            <a:ext cx="4564322" cy="738568"/>
          </a:xfrm>
          <a:prstGeom prst="roundRect">
            <a:avLst>
              <a:gd name="adj" fmla="val 31494"/>
            </a:avLst>
          </a:prstGeom>
          <a:solidFill>
            <a:srgbClr val="8661C5"/>
          </a:solidFill>
        </p:spPr>
        <p:txBody>
          <a:bodyPr wrap="square" lIns="0" tIns="0" rIns="0" bIns="91428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0790">
              <a:spcBef>
                <a:spcPts val="400"/>
              </a:spcBef>
              <a:tabLst>
                <a:tab pos="7400998" algn="l"/>
              </a:tabLst>
              <a:defRPr/>
            </a:pPr>
            <a:r>
              <a:rPr lang="en-US" sz="3200" b="0">
                <a:solidFill>
                  <a:srgbClr val="FEFFFE"/>
                </a:solidFill>
                <a:latin typeface="Segoe Sans Display" pitchFamily="2" charset="0"/>
                <a:cs typeface="Segoe Sans Display" pitchFamily="2" charset="0"/>
              </a:rPr>
              <a:t>Instructions</a:t>
            </a:r>
          </a:p>
        </p:txBody>
      </p:sp>
      <p:sp>
        <p:nvSpPr>
          <p:cNvPr id="16" name="Rectangle: Rounded Corners 12">
            <a:extLst>
              <a:ext uri="{FF2B5EF4-FFF2-40B4-BE49-F238E27FC236}">
                <a16:creationId xmlns:a16="http://schemas.microsoft.com/office/drawing/2014/main" id="{8416BA05-4BDC-205F-ABAF-3C422234AE6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372" y="7180446"/>
            <a:ext cx="4564322" cy="738568"/>
          </a:xfrm>
          <a:prstGeom prst="roundRect">
            <a:avLst>
              <a:gd name="adj" fmla="val 31494"/>
            </a:avLst>
          </a:prstGeom>
          <a:solidFill>
            <a:srgbClr val="0078D4"/>
          </a:solidFill>
        </p:spPr>
        <p:txBody>
          <a:bodyPr wrap="square" lIns="0" tIns="0" rIns="0" bIns="91428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0790">
              <a:spcBef>
                <a:spcPts val="400"/>
              </a:spcBef>
              <a:tabLst>
                <a:tab pos="7400998" algn="l"/>
              </a:tabLst>
              <a:defRPr/>
            </a:pPr>
            <a:r>
              <a:rPr lang="en-US" sz="3200" b="0">
                <a:solidFill>
                  <a:srgbClr val="FEFFFE"/>
                </a:solidFill>
                <a:latin typeface="Segoe Sans Display" pitchFamily="2" charset="0"/>
                <a:cs typeface="Segoe Sans Display" pitchFamily="2" charset="0"/>
              </a:rPr>
              <a:t>Tools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099B85-F7F8-CCF0-247E-6A0BEBE15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5372" y="4908598"/>
            <a:ext cx="4564322" cy="3010416"/>
            <a:chOff x="4956744" y="2454172"/>
            <a:chExt cx="2282458" cy="1505404"/>
          </a:xfrm>
          <a:gradFill flip="none" rotWithShape="1">
            <a:gsLst>
              <a:gs pos="0">
                <a:srgbClr val="C03BC4"/>
              </a:gs>
              <a:gs pos="100000">
                <a:srgbClr val="0078D4"/>
              </a:gs>
            </a:gsLst>
            <a:lin ang="2700000" scaled="1"/>
            <a:tileRect/>
          </a:gradFill>
        </p:grpSpPr>
        <p:sp>
          <p:nvSpPr>
            <p:cNvPr id="75" name="Rectangle: Rounded Corners 12">
              <a:extLst>
                <a:ext uri="{FF2B5EF4-FFF2-40B4-BE49-F238E27FC236}">
                  <a16:creationId xmlns:a16="http://schemas.microsoft.com/office/drawing/2014/main" id="{DD15A7E6-8EA7-AD7B-3D43-8F3F7A99F93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6744" y="2454172"/>
              <a:ext cx="2282458" cy="369332"/>
            </a:xfrm>
            <a:prstGeom prst="roundRect">
              <a:avLst>
                <a:gd name="adj" fmla="val 31494"/>
              </a:avLst>
            </a:prstGeom>
            <a:grpFill/>
          </p:spPr>
          <p:txBody>
            <a:bodyPr wrap="square" lIns="0" tIns="0" rIns="0" bIns="91428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defTabSz="4550790">
                <a:spcBef>
                  <a:spcPts val="400"/>
                </a:spcBef>
                <a:tabLst>
                  <a:tab pos="7400998" algn="l"/>
                </a:tabLst>
                <a:defRPr/>
              </a:pPr>
              <a:r>
                <a:rPr lang="en-US" sz="2800">
                  <a:solidFill>
                    <a:srgbClr val="FEFFFE"/>
                  </a:solidFill>
                  <a:latin typeface="Segoe Sans Display Semibold" pitchFamily="2" charset="0"/>
                  <a:cs typeface="Segoe Sans Display Semibold" pitchFamily="2" charset="0"/>
                </a:rPr>
                <a:t>LLM</a:t>
              </a:r>
            </a:p>
          </p:txBody>
        </p:sp>
        <p:sp>
          <p:nvSpPr>
            <p:cNvPr id="76" name="Rectangle: Rounded Corners 12">
              <a:extLst>
                <a:ext uri="{FF2B5EF4-FFF2-40B4-BE49-F238E27FC236}">
                  <a16:creationId xmlns:a16="http://schemas.microsoft.com/office/drawing/2014/main" id="{D3372E46-5443-A4E9-A248-D73DD0E3A5A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6744" y="3022208"/>
              <a:ext cx="2282458" cy="369332"/>
            </a:xfrm>
            <a:prstGeom prst="roundRect">
              <a:avLst>
                <a:gd name="adj" fmla="val 31494"/>
              </a:avLst>
            </a:prstGeom>
            <a:grpFill/>
          </p:spPr>
          <p:txBody>
            <a:bodyPr wrap="square" lIns="0" tIns="0" rIns="0" bIns="91428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defTabSz="4550790">
                <a:spcBef>
                  <a:spcPts val="400"/>
                </a:spcBef>
                <a:tabLst>
                  <a:tab pos="7400998" algn="l"/>
                </a:tabLst>
                <a:defRPr/>
              </a:pPr>
              <a:r>
                <a:rPr lang="en-US" sz="2800">
                  <a:solidFill>
                    <a:srgbClr val="FEFFFE"/>
                  </a:solidFill>
                  <a:latin typeface="Segoe Sans Display Semibold" pitchFamily="2" charset="0"/>
                  <a:cs typeface="Segoe Sans Display Semibold" pitchFamily="2" charset="0"/>
                </a:rPr>
                <a:t>Instructions</a:t>
              </a:r>
            </a:p>
          </p:txBody>
        </p:sp>
        <p:sp>
          <p:nvSpPr>
            <p:cNvPr id="77" name="Rectangle: Rounded Corners 12">
              <a:extLst>
                <a:ext uri="{FF2B5EF4-FFF2-40B4-BE49-F238E27FC236}">
                  <a16:creationId xmlns:a16="http://schemas.microsoft.com/office/drawing/2014/main" id="{8416BA05-4BDC-205F-ABAF-3C422234AE6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6744" y="3590244"/>
              <a:ext cx="2282458" cy="369332"/>
            </a:xfrm>
            <a:prstGeom prst="roundRect">
              <a:avLst>
                <a:gd name="adj" fmla="val 31494"/>
              </a:avLst>
            </a:prstGeom>
            <a:grpFill/>
          </p:spPr>
          <p:txBody>
            <a:bodyPr wrap="square" lIns="0" tIns="0" rIns="0" bIns="91428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ts val="200"/>
                </a:spcBef>
                <a:spcAft>
                  <a:spcPct val="0"/>
                </a:spcAft>
                <a:tabLst>
                  <a:tab pos="3701239" algn="l"/>
                </a:tabLst>
                <a:defRPr sz="1100" b="1">
                  <a:ln w="3175">
                    <a:noFill/>
                  </a:ln>
                  <a:gradFill>
                    <a:gsLst>
                      <a:gs pos="9174">
                        <a:srgbClr val="000000"/>
                      </a:gs>
                      <a:gs pos="42000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</a:lstStyle>
            <a:p>
              <a:pPr defTabSz="4550790">
                <a:spcBef>
                  <a:spcPts val="400"/>
                </a:spcBef>
                <a:tabLst>
                  <a:tab pos="7400998" algn="l"/>
                </a:tabLst>
                <a:defRPr/>
              </a:pPr>
              <a:r>
                <a:rPr lang="en-US" sz="2800">
                  <a:solidFill>
                    <a:srgbClr val="FEFFFE"/>
                  </a:solidFill>
                  <a:latin typeface="Segoe Sans Display Semibold" pitchFamily="2" charset="0"/>
                  <a:cs typeface="Segoe Sans Display Semibold" pitchFamily="2" charset="0"/>
                </a:rPr>
                <a:t>Tools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29B57A0-D2EC-4559-481C-23BB77CCA91D}"/>
              </a:ext>
            </a:extLst>
          </p:cNvPr>
          <p:cNvSpPr txBox="1"/>
          <p:nvPr/>
        </p:nvSpPr>
        <p:spPr>
          <a:xfrm>
            <a:off x="10655446" y="3826256"/>
            <a:ext cx="3076286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2652">
              <a:tabLst>
                <a:tab pos="2742652" algn="l"/>
              </a:tabLst>
              <a:defRPr/>
            </a:pPr>
            <a:r>
              <a:rPr lang="en-US" sz="4800" b="1">
                <a:ln w="3175">
                  <a:noFill/>
                </a:ln>
                <a:solidFill>
                  <a:srgbClr val="FEFFFE"/>
                </a:solidFill>
                <a:latin typeface="Segoe Sans Display Semibold" pitchFamily="2" charset="0"/>
                <a:cs typeface="Segoe Sans Display Semibold" pitchFamily="2" charset="0"/>
              </a:rPr>
              <a:t>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A13B0F-6F3C-B457-4899-B7A92C4DD381}"/>
              </a:ext>
            </a:extLst>
          </p:cNvPr>
          <p:cNvSpPr txBox="1"/>
          <p:nvPr/>
        </p:nvSpPr>
        <p:spPr>
          <a:xfrm>
            <a:off x="17998486" y="5250664"/>
            <a:ext cx="3076286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2652">
              <a:tabLst>
                <a:tab pos="2742652" algn="l"/>
              </a:tabLst>
              <a:defRPr/>
            </a:pPr>
            <a:r>
              <a:rPr lang="en-US" sz="3600" b="1">
                <a:ln w="3175">
                  <a:noFill/>
                </a:ln>
                <a:solidFill>
                  <a:srgbClr val="FEFFFE"/>
                </a:solidFill>
                <a:latin typeface="Segoe Sans Display Semibold" pitchFamily="2" charset="0"/>
                <a:cs typeface="Segoe Sans Display Semibold" pitchFamily="2" charset="0"/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71E06A-BD64-E88D-6EE0-ED9BB204ADA0}"/>
              </a:ext>
            </a:extLst>
          </p:cNvPr>
          <p:cNvSpPr txBox="1"/>
          <p:nvPr/>
        </p:nvSpPr>
        <p:spPr>
          <a:xfrm>
            <a:off x="3231744" y="5239778"/>
            <a:ext cx="3076286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2652">
              <a:tabLst>
                <a:tab pos="2742652" algn="l"/>
              </a:tabLst>
              <a:defRPr/>
            </a:pPr>
            <a:r>
              <a:rPr lang="en-US" sz="3600" b="1" dirty="0">
                <a:ln w="3175">
                  <a:noFill/>
                </a:ln>
                <a:solidFill>
                  <a:srgbClr val="FEFFFE"/>
                </a:solidFill>
                <a:latin typeface="Segoe Sans Display Semibold" pitchFamily="2" charset="0"/>
                <a:cs typeface="Segoe Sans Display Semibold" pitchFamily="2" charset="0"/>
              </a:rPr>
              <a:t>Input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0E09A4-3F94-A1BF-2CFF-EF304A57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51183" y="6115173"/>
            <a:ext cx="1171860" cy="2038325"/>
            <a:chOff x="1090583" y="2623632"/>
            <a:chExt cx="586007" cy="10192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544AD4-2719-1690-4EA7-92AFB2614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283" y="2623632"/>
              <a:ext cx="566014" cy="5660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A9A536-49D7-24BC-0C82-AFD2CB4D152C}"/>
                </a:ext>
              </a:extLst>
            </p:cNvPr>
            <p:cNvSpPr txBox="1"/>
            <p:nvPr/>
          </p:nvSpPr>
          <p:spPr>
            <a:xfrm>
              <a:off x="1090583" y="3264313"/>
              <a:ext cx="586007" cy="37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434">
                <a:lnSpc>
                  <a:spcPct val="90000"/>
                </a:lnSpc>
                <a:defRPr/>
              </a:pP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System</a:t>
              </a:r>
              <a:b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events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890252-CA5F-82E7-2576-1432133ED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03045" y="6115173"/>
            <a:ext cx="1515158" cy="2038325"/>
            <a:chOff x="1816609" y="2623632"/>
            <a:chExt cx="757678" cy="10192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D0A14B-1BF2-2747-BCD4-143108C412CA}"/>
                </a:ext>
              </a:extLst>
            </p:cNvPr>
            <p:cNvSpPr txBox="1"/>
            <p:nvPr/>
          </p:nvSpPr>
          <p:spPr>
            <a:xfrm>
              <a:off x="1816609" y="3264313"/>
              <a:ext cx="757678" cy="37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434">
                <a:lnSpc>
                  <a:spcPct val="90000"/>
                </a:lnSpc>
                <a:defRPr/>
              </a:pP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User</a:t>
              </a:r>
              <a:b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messages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951F54-6991-4EB4-9DF9-7E9F8D20E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8868" y="2623632"/>
              <a:ext cx="566014" cy="5660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B104B0-CAD3-3F27-5FCC-BBD72277E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872088" y="6104204"/>
            <a:ext cx="1142985" cy="2049295"/>
            <a:chOff x="9993996" y="2573355"/>
            <a:chExt cx="571567" cy="10247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3374C8A-45C8-AA04-CC2E-BC9DB126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3996" y="2573355"/>
              <a:ext cx="558598" cy="55859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0559E7-9AF9-5F70-C344-7617057C9077}"/>
                </a:ext>
              </a:extLst>
            </p:cNvPr>
            <p:cNvSpPr txBox="1"/>
            <p:nvPr/>
          </p:nvSpPr>
          <p:spPr>
            <a:xfrm>
              <a:off x="10021977" y="3219522"/>
              <a:ext cx="543586" cy="37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434">
                <a:lnSpc>
                  <a:spcPct val="90000"/>
                </a:lnSpc>
                <a:defRPr/>
              </a:pP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Tool</a:t>
              </a:r>
              <a:b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results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528C5E9-72AF-D3F4-CBEB-4CD030A49D0F}"/>
              </a:ext>
            </a:extLst>
          </p:cNvPr>
          <p:cNvSpPr txBox="1"/>
          <p:nvPr/>
        </p:nvSpPr>
        <p:spPr>
          <a:xfrm>
            <a:off x="10655446" y="9983838"/>
            <a:ext cx="3076286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2652">
              <a:tabLst>
                <a:tab pos="2742652" algn="l"/>
              </a:tabLst>
              <a:defRPr/>
            </a:pPr>
            <a:r>
              <a:rPr lang="en-US" sz="3600" b="1">
                <a:ln w="3175">
                  <a:noFill/>
                </a:ln>
                <a:solidFill>
                  <a:srgbClr val="FEFFFE"/>
                </a:solidFill>
                <a:latin typeface="Segoe Sans Display Semibold" pitchFamily="2" charset="0"/>
                <a:cs typeface="Segoe Sans Display Semibold" pitchFamily="2" charset="0"/>
              </a:rPr>
              <a:t>Tool calls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BF9BAD-21AF-26B2-3401-793BA76BB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56680" y="10799121"/>
            <a:ext cx="1349344" cy="1638242"/>
            <a:chOff x="4927391" y="5294131"/>
            <a:chExt cx="674760" cy="81922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E09D4E-8550-37FF-88BB-121E84FE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6179" y="5294131"/>
              <a:ext cx="565588" cy="5655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8E5CA5-C293-93D0-6D35-1C43B54DA2C9}"/>
                </a:ext>
              </a:extLst>
            </p:cNvPr>
            <p:cNvSpPr txBox="1"/>
            <p:nvPr/>
          </p:nvSpPr>
          <p:spPr>
            <a:xfrm>
              <a:off x="4927391" y="5900965"/>
              <a:ext cx="674760" cy="212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434">
                <a:lnSpc>
                  <a:spcPct val="90000"/>
                </a:lnSpc>
                <a:defRPr/>
              </a:pP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Retrieval</a:t>
              </a:r>
              <a:endParaRPr lang="en-US" sz="2800" dirty="0">
                <a:solidFill>
                  <a:srgbClr val="FEFFFE"/>
                </a:solidFill>
                <a:latin typeface="Segoe Sans Display" pitchFamily="2" charset="0"/>
                <a:cs typeface="Segoe Sans Display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B9F01A-5B64-0C02-2B04-5D6BDA8F7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87503" y="10794326"/>
            <a:ext cx="1212189" cy="1643031"/>
            <a:chOff x="5792917" y="5291736"/>
            <a:chExt cx="606173" cy="82162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1A066A-0D16-8ED1-C070-AFBC03B9B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1645" y="5291736"/>
              <a:ext cx="508711" cy="5087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F6ACBB-18CD-0903-1C24-84029D507A83}"/>
                </a:ext>
              </a:extLst>
            </p:cNvPr>
            <p:cNvSpPr txBox="1"/>
            <p:nvPr/>
          </p:nvSpPr>
          <p:spPr>
            <a:xfrm>
              <a:off x="5792917" y="5900965"/>
              <a:ext cx="606173" cy="212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434">
                <a:lnSpc>
                  <a:spcPct val="90000"/>
                </a:lnSpc>
                <a:defRPr/>
              </a:pP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Actions</a:t>
              </a:r>
              <a:endParaRPr lang="en-US" sz="2800" dirty="0">
                <a:solidFill>
                  <a:srgbClr val="FEFFFE"/>
                </a:solidFill>
                <a:latin typeface="Segoe Sans Display" pitchFamily="2" charset="0"/>
                <a:cs typeface="Segoe Sans Display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14E05D-1B11-D93A-B76C-55384F2A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194919" y="10766597"/>
            <a:ext cx="1327478" cy="1670766"/>
            <a:chOff x="6596731" y="5277867"/>
            <a:chExt cx="663826" cy="83549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8D9CA8C-BD06-9AFD-978E-6790F3CAE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9784" y="5277867"/>
              <a:ext cx="565588" cy="5655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3B240E-1452-83CB-E0B5-F2A4A01944BF}"/>
                </a:ext>
              </a:extLst>
            </p:cNvPr>
            <p:cNvSpPr txBox="1"/>
            <p:nvPr/>
          </p:nvSpPr>
          <p:spPr>
            <a:xfrm>
              <a:off x="6596731" y="5900965"/>
              <a:ext cx="663826" cy="212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434">
                <a:lnSpc>
                  <a:spcPct val="90000"/>
                </a:lnSpc>
                <a:defRPr/>
              </a:pP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Memory</a:t>
              </a:r>
              <a:endParaRPr lang="en-US" sz="2800" dirty="0">
                <a:solidFill>
                  <a:srgbClr val="FEFFFE"/>
                </a:solidFill>
                <a:latin typeface="Segoe Sans Display" pitchFamily="2" charset="0"/>
                <a:cs typeface="Segoe Sans Display" pitchFamily="2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D77E7E-C6B7-8252-D5D5-CB5735F37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09416" y="6443647"/>
            <a:ext cx="2047558" cy="12918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colorful hexagon with stars">
            <a:extLst>
              <a:ext uri="{FF2B5EF4-FFF2-40B4-BE49-F238E27FC236}">
                <a16:creationId xmlns:a16="http://schemas.microsoft.com/office/drawing/2014/main" id="{4BA3A12E-2ED8-0671-9D3F-912629548C3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322" y="2536443"/>
            <a:ext cx="1428534" cy="142853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CC55570-832C-B382-015A-B31E3AC31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06845" y="6014626"/>
            <a:ext cx="1515158" cy="2138865"/>
            <a:chOff x="2668621" y="2573355"/>
            <a:chExt cx="757678" cy="106957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B7E4FF-F2F4-86A3-124D-54B1DA457791}"/>
                </a:ext>
              </a:extLst>
            </p:cNvPr>
            <p:cNvSpPr txBox="1"/>
            <p:nvPr/>
          </p:nvSpPr>
          <p:spPr>
            <a:xfrm>
              <a:off x="2668621" y="3264313"/>
              <a:ext cx="757678" cy="378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434">
                <a:lnSpc>
                  <a:spcPct val="90000"/>
                </a:lnSpc>
                <a:defRPr/>
              </a:pP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Agent</a:t>
              </a:r>
              <a:b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messages</a:t>
              </a:r>
            </a:p>
          </p:txBody>
        </p:sp>
        <p:pic>
          <p:nvPicPr>
            <p:cNvPr id="43" name="Picture 42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2BAAB930-2857-96E3-0B18-C354446D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2955" y="2573355"/>
              <a:ext cx="714360" cy="71436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0CF8355-D093-B721-AD11-15FF073E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959323" y="5969315"/>
            <a:ext cx="1515158" cy="2196800"/>
            <a:chOff x="9037497" y="2505905"/>
            <a:chExt cx="757678" cy="10985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F91241-399C-9F28-7619-9C5B81EFC042}"/>
                </a:ext>
              </a:extLst>
            </p:cNvPr>
            <p:cNvSpPr txBox="1"/>
            <p:nvPr/>
          </p:nvSpPr>
          <p:spPr>
            <a:xfrm>
              <a:off x="9037497" y="3225834"/>
              <a:ext cx="757678" cy="37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434">
                <a:lnSpc>
                  <a:spcPct val="90000"/>
                </a:lnSpc>
                <a:defRPr/>
              </a:pP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Agent</a:t>
              </a:r>
              <a:b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 dirty="0">
                  <a:solidFill>
                    <a:srgbClr val="FEFFFE"/>
                  </a:solidFill>
                  <a:latin typeface="Segoe Sans Display" pitchFamily="2" charset="0"/>
                  <a:cs typeface="Segoe Sans Display" pitchFamily="2" charset="0"/>
                </a:rPr>
                <a:t>messages</a:t>
              </a:r>
            </a:p>
          </p:txBody>
        </p:sp>
        <p:pic>
          <p:nvPicPr>
            <p:cNvPr id="46" name="Picture 45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1809AAA4-E4B8-A2F8-A990-51A29096A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9153" y="2505905"/>
              <a:ext cx="714360" cy="71436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86AD3A-0461-4F22-9596-D9B541705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101904" y="6443647"/>
            <a:ext cx="2047558" cy="12918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AC6259-2678-16C8-2E66-0D8747A55D69}"/>
              </a:ext>
            </a:extLst>
          </p:cNvPr>
          <p:cNvCxnSpPr>
            <a:cxnSpLocks/>
          </p:cNvCxnSpPr>
          <p:nvPr/>
        </p:nvCxnSpPr>
        <p:spPr>
          <a:xfrm>
            <a:off x="10488559" y="8370673"/>
            <a:ext cx="0" cy="1613166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A8BC9F-C7AA-606C-CADC-524D01455E4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 flipV="1">
            <a:off x="13888428" y="8245722"/>
            <a:ext cx="2" cy="1738116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1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C9CC-E139-C31C-8F18-B738BB7C5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character in a submarine&#10;&#10;AI-generated content may be incorrect.">
            <a:extLst>
              <a:ext uri="{FF2B5EF4-FFF2-40B4-BE49-F238E27FC236}">
                <a16:creationId xmlns:a16="http://schemas.microsoft.com/office/drawing/2014/main" id="{822DA4E4-207E-90B3-2EC8-93D83ABD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DF1DF8-E19E-193C-F724-081E5ECC30CD}"/>
              </a:ext>
            </a:extLst>
          </p:cNvPr>
          <p:cNvSpPr txBox="1">
            <a:spLocks/>
          </p:cNvSpPr>
          <p:nvPr/>
        </p:nvSpPr>
        <p:spPr>
          <a:xfrm>
            <a:off x="1176504" y="844841"/>
            <a:ext cx="22034170" cy="123094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32556"/>
            <a:r>
              <a:rPr lang="en-US" sz="5998">
                <a:solidFill>
                  <a:srgbClr val="FEFFFE"/>
                </a:solidFill>
                <a:latin typeface="Poppins"/>
              </a:rPr>
              <a:t>Demo: Agentic Development with Microsoft Agent Framework in .NET</a:t>
            </a:r>
          </a:p>
        </p:txBody>
      </p:sp>
    </p:spTree>
    <p:extLst>
      <p:ext uri="{BB962C8B-B14F-4D97-AF65-F5344CB8AC3E}">
        <p14:creationId xmlns:p14="http://schemas.microsoft.com/office/powerpoint/2010/main" val="1022924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60D176C7-849B-015E-4BCA-09C40F7A6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371684"/>
              </p:ext>
            </p:extLst>
          </p:nvPr>
        </p:nvGraphicFramePr>
        <p:xfrm>
          <a:off x="688368" y="1438628"/>
          <a:ext cx="22572323" cy="1040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977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409" y="-507340"/>
            <a:ext cx="3655750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514" y="844292"/>
            <a:ext cx="1290904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9579" y="1310280"/>
            <a:ext cx="1375123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5722" y="0"/>
            <a:ext cx="5671453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4765" y="12231002"/>
            <a:ext cx="2989415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529062-3345-DF66-1760-068F67DA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788" y="1286934"/>
            <a:ext cx="19547598" cy="11142130"/>
          </a:xfrm>
          <a:prstGeom prst="rect">
            <a:avLst/>
          </a:prstGeom>
          <a:ln>
            <a:noFill/>
          </a:ln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10140" y="12906286"/>
            <a:ext cx="1630018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0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65112-EA54-371E-C06C-D1915C909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409" y="-507340"/>
            <a:ext cx="3655750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514" y="844292"/>
            <a:ext cx="1290904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9579" y="1310280"/>
            <a:ext cx="1375123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5722" y="0"/>
            <a:ext cx="5671453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4765" y="12231002"/>
            <a:ext cx="2989415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7BEB7-AC69-B49C-4967-BB63E009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01" y="2413605"/>
            <a:ext cx="21812972" cy="8888787"/>
          </a:xfrm>
          <a:prstGeom prst="rect">
            <a:avLst/>
          </a:prstGeom>
          <a:ln>
            <a:noFill/>
          </a:ln>
        </p:spPr>
      </p:pic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10140" y="12906286"/>
            <a:ext cx="1630018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1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16740-4570-3FC7-6CD8-1655C8893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3C4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148" y="960120"/>
            <a:ext cx="22478878" cy="1179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B8062-A293-51BB-8E38-AFDB56A4B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01" y="1432022"/>
            <a:ext cx="21812972" cy="1085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4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409EB6-12FE-0FFB-8008-AED4DD35E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409" y="-507340"/>
            <a:ext cx="3655750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514" y="844292"/>
            <a:ext cx="1290904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9579" y="1310280"/>
            <a:ext cx="1375123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5722" y="0"/>
            <a:ext cx="5671453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4765" y="12231002"/>
            <a:ext cx="2989415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19DC0-A20A-553F-954A-8CFA39F88E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634" y="460927"/>
            <a:ext cx="17240036" cy="12326625"/>
          </a:xfrm>
          <a:prstGeom prst="rect">
            <a:avLst/>
          </a:prstGeom>
          <a:ln>
            <a:noFill/>
          </a:ln>
        </p:spPr>
      </p:pic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10140" y="12906286"/>
            <a:ext cx="1630018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49BFE8-51FF-149C-730C-E7149B38F6C5}"/>
              </a:ext>
            </a:extLst>
          </p:cNvPr>
          <p:cNvSpPr/>
          <p:nvPr/>
        </p:nvSpPr>
        <p:spPr>
          <a:xfrm>
            <a:off x="4068566" y="4993240"/>
            <a:ext cx="7263830" cy="1068513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17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dotnet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52F01250B3C4EA35319BECB5180E2" ma:contentTypeVersion="22" ma:contentTypeDescription="Create a new document." ma:contentTypeScope="" ma:versionID="96588bb72aa1f89cbba4d25d97eaf028">
  <xsd:schema xmlns:xsd="http://www.w3.org/2001/XMLSchema" xmlns:xs="http://www.w3.org/2001/XMLSchema" xmlns:p="http://schemas.microsoft.com/office/2006/metadata/properties" xmlns:ns1="http://schemas.microsoft.com/sharepoint/v3" xmlns:ns2="74c18777-103c-41e9-a015-2fe71723a707" xmlns:ns3="9db526e3-7318-4ba8-96a2-8e5be2712bf3" xmlns:ns4="230e9df3-be65-4c73-a93b-d1236ebd677e" targetNamespace="http://schemas.microsoft.com/office/2006/metadata/properties" ma:root="true" ma:fieldsID="f15e8688859909b215c574a0bc2ed038" ns1:_="" ns2:_="" ns3:_="" ns4:_="">
    <xsd:import namespace="http://schemas.microsoft.com/sharepoint/v3"/>
    <xsd:import namespace="74c18777-103c-41e9-a015-2fe71723a707"/>
    <xsd:import namespace="9db526e3-7318-4ba8-96a2-8e5be2712bf3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18777-103c-41e9-a015-2fe71723a7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526e3-7318-4ba8-96a2-8e5be2712b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41692f7-c488-49e5-831f-b89804a85714}" ma:internalName="TaxCatchAll" ma:showField="CatchAllData" ma:web="9db526e3-7318-4ba8-96a2-8e5be2712b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74c18777-103c-41e9-a015-2fe71723a707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FA3D010E-C4B4-485D-8747-B24908B86D69}">
  <ds:schemaRefs>
    <ds:schemaRef ds:uri="230e9df3-be65-4c73-a93b-d1236ebd677e"/>
    <ds:schemaRef ds:uri="74c18777-103c-41e9-a015-2fe71723a707"/>
    <ds:schemaRef ds:uri="9db526e3-7318-4ba8-96a2-8e5be2712b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B16A34-4DC9-408D-BB09-3A8D4E106F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29EBB6-9BE6-4823-87B7-48129F90C0A4}">
  <ds:schemaRefs>
    <ds:schemaRef ds:uri="http://schemas.microsoft.com/sharepoint/v3"/>
    <ds:schemaRef ds:uri="http://schemas.microsoft.com/office/2006/documentManagement/types"/>
    <ds:schemaRef ds:uri="http://purl.org/dc/dcmitype/"/>
    <ds:schemaRef ds:uri="9db526e3-7318-4ba8-96a2-8e5be2712bf3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74c18777-103c-41e9-a015-2fe71723a707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11544</TotalTime>
  <Words>357</Words>
  <Application>Microsoft Office PowerPoint</Application>
  <PresentationFormat>Custom</PresentationFormat>
  <Paragraphs>59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6" baseType="lpstr">
      <vt:lpstr>Aptos</vt:lpstr>
      <vt:lpstr>Arial</vt:lpstr>
      <vt:lpstr>Calibri</vt:lpstr>
      <vt:lpstr>Open Sans</vt:lpstr>
      <vt:lpstr>Poppins</vt:lpstr>
      <vt:lpstr>Segoe Sans Display</vt:lpstr>
      <vt:lpstr>Segoe Sans Display Semibold</vt:lpstr>
      <vt:lpstr>Segoe UI</vt:lpstr>
      <vt:lpstr>Segoe UI Semibold</vt:lpstr>
      <vt:lpstr>Segoe UI Semilight</vt:lpstr>
      <vt:lpstr>Segoe UI Variable Display</vt:lpstr>
      <vt:lpstr>Segoe UI Variable Display Semib</vt:lpstr>
      <vt:lpstr>Segoe UI Variable Display Semibold</vt:lpstr>
      <vt:lpstr>Segoe UI Variable Display Semil</vt:lpstr>
      <vt:lpstr>Segoe UI Variable Display Semilight</vt:lpstr>
      <vt:lpstr>Segoe UI Variable Text Semibold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What is an agent?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CoreAI-Template2025</dc:title>
  <dc:subject>PptxGenJS Presentation</dc:subject>
  <dc:creator>PptxGenJS</dc:creator>
  <cp:lastModifiedBy>Jeremy Likness</cp:lastModifiedBy>
  <cp:revision>12</cp:revision>
  <dcterms:created xsi:type="dcterms:W3CDTF">2025-05-28T19:55:54Z</dcterms:created>
  <dcterms:modified xsi:type="dcterms:W3CDTF">2026-01-06T23:06:56Z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0x010100E0052F01250B3C4EA35319BECB5180E2</vt:lpwstr>
  </property>
  <property fmtid="{D5CDD505-2E9C-101B-9397-08002B2CF9AE}" pid="3" name="MediaServiceImageTags">
    <vt:lpwstr/>
  </property>
</Properties>
</file>